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75"/>
  </p:notesMasterIdLst>
  <p:handoutMasterIdLst>
    <p:handoutMasterId r:id="rId76"/>
  </p:handoutMasterIdLst>
  <p:sldIdLst>
    <p:sldId id="278" r:id="rId5"/>
    <p:sldId id="291" r:id="rId6"/>
    <p:sldId id="292" r:id="rId7"/>
    <p:sldId id="290" r:id="rId8"/>
    <p:sldId id="309" r:id="rId9"/>
    <p:sldId id="310" r:id="rId10"/>
    <p:sldId id="308"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5" r:id="rId24"/>
    <p:sldId id="327" r:id="rId25"/>
    <p:sldId id="328" r:id="rId26"/>
    <p:sldId id="368" r:id="rId27"/>
    <p:sldId id="369" r:id="rId28"/>
    <p:sldId id="370" r:id="rId29"/>
    <p:sldId id="371" r:id="rId30"/>
    <p:sldId id="372" r:id="rId31"/>
    <p:sldId id="373" r:id="rId32"/>
    <p:sldId id="374" r:id="rId33"/>
    <p:sldId id="324" r:id="rId34"/>
    <p:sldId id="323" r:id="rId35"/>
    <p:sldId id="326" r:id="rId36"/>
    <p:sldId id="352" r:id="rId37"/>
    <p:sldId id="358" r:id="rId38"/>
    <p:sldId id="359" r:id="rId39"/>
    <p:sldId id="360" r:id="rId40"/>
    <p:sldId id="361" r:id="rId41"/>
    <p:sldId id="365" r:id="rId42"/>
    <p:sldId id="356" r:id="rId43"/>
    <p:sldId id="363" r:id="rId44"/>
    <p:sldId id="364" r:id="rId45"/>
    <p:sldId id="375" r:id="rId46"/>
    <p:sldId id="330" r:id="rId47"/>
    <p:sldId id="367" r:id="rId48"/>
    <p:sldId id="366" r:id="rId49"/>
    <p:sldId id="331" r:id="rId50"/>
    <p:sldId id="332" r:id="rId51"/>
    <p:sldId id="333" r:id="rId52"/>
    <p:sldId id="334" r:id="rId53"/>
    <p:sldId id="335" r:id="rId54"/>
    <p:sldId id="336" r:id="rId55"/>
    <p:sldId id="337" r:id="rId56"/>
    <p:sldId id="338" r:id="rId57"/>
    <p:sldId id="339" r:id="rId58"/>
    <p:sldId id="329" r:id="rId59"/>
    <p:sldId id="340" r:id="rId60"/>
    <p:sldId id="341" r:id="rId61"/>
    <p:sldId id="342" r:id="rId62"/>
    <p:sldId id="344" r:id="rId63"/>
    <p:sldId id="345" r:id="rId64"/>
    <p:sldId id="346" r:id="rId65"/>
    <p:sldId id="347" r:id="rId66"/>
    <p:sldId id="348" r:id="rId67"/>
    <p:sldId id="349" r:id="rId68"/>
    <p:sldId id="350" r:id="rId69"/>
    <p:sldId id="351" r:id="rId70"/>
    <p:sldId id="353" r:id="rId71"/>
    <p:sldId id="354" r:id="rId72"/>
    <p:sldId id="355" r:id="rId73"/>
    <p:sldId id="362" r:id="rId74"/>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
      <p:font typeface="Montserrat" pitchFamily="2" charset="77"/>
      <p:regular r:id="rId81"/>
      <p:bold r:id="rId82"/>
      <p:italic r:id="rId83"/>
      <p:boldItalic r:id="rId84"/>
    </p:embeddedFont>
    <p:embeddedFont>
      <p:font typeface="Montserrat ExtraBold" pitchFamily="2" charset="77"/>
      <p:bold r:id="rId85"/>
      <p:italic r:id="rId86"/>
      <p:boldItalic r:id="rId87"/>
    </p:embeddedFont>
    <p:embeddedFont>
      <p:font typeface="Montserrat SemiBold" pitchFamily="2" charset="77"/>
      <p:regular r:id="rId88"/>
      <p:bold r:id="rId89"/>
      <p:italic r:id="rId90"/>
      <p:boldItalic r:id="rId9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9">
          <p15:clr>
            <a:srgbClr val="A4A3A4"/>
          </p15:clr>
        </p15:guide>
        <p15:guide id="2" pos="2888">
          <p15:clr>
            <a:srgbClr val="A4A3A4"/>
          </p15:clr>
        </p15:guide>
        <p15:guide id="3" orient="horz" pos="1614">
          <p15:clr>
            <a:srgbClr val="A4A3A4"/>
          </p15:clr>
        </p15:guide>
        <p15:guide id="4" pos="4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F5A5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4F8B19-0044-5B4B-9C8A-9C918C7686F5}" v="57" dt="2021-10-19T15:04:59.19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ijl, licht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8" autoAdjust="0"/>
    <p:restoredTop sz="76876" autoAdjust="0"/>
  </p:normalViewPr>
  <p:slideViewPr>
    <p:cSldViewPr snapToGrid="0" snapToObjects="1" showGuides="1">
      <p:cViewPr varScale="1">
        <p:scale>
          <a:sx n="148" d="100"/>
          <a:sy n="148" d="100"/>
        </p:scale>
        <p:origin x="192" y="1136"/>
      </p:cViewPr>
      <p:guideLst>
        <p:guide orient="horz" pos="1639"/>
        <p:guide pos="2888"/>
        <p:guide orient="horz" pos="1614"/>
        <p:guide pos="495"/>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3.fntdata"/><Relationship Id="rId5" Type="http://schemas.openxmlformats.org/officeDocument/2006/relationships/slide" Target="slides/slide1.xml"/><Relationship Id="rId90" Type="http://schemas.openxmlformats.org/officeDocument/2006/relationships/font" Target="fonts/font14.fntdata"/><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1.fntdata"/><Relationship Id="rId61" Type="http://schemas.openxmlformats.org/officeDocument/2006/relationships/slide" Target="slides/slide57.xml"/><Relationship Id="rId82"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Breckx" userId="18743d88-13bf-4679-806e-af4ac3bb633e" providerId="ADAL" clId="{404F8B19-0044-5B4B-9C8A-9C918C7686F5}"/>
    <pc:docChg chg="undo custSel addSld delSld modSld sldOrd">
      <pc:chgData name="David Breckx" userId="18743d88-13bf-4679-806e-af4ac3bb633e" providerId="ADAL" clId="{404F8B19-0044-5B4B-9C8A-9C918C7686F5}" dt="2021-10-19T15:33:39.201" v="4304" actId="5793"/>
      <pc:docMkLst>
        <pc:docMk/>
      </pc:docMkLst>
      <pc:sldChg chg="modSp mod">
        <pc:chgData name="David Breckx" userId="18743d88-13bf-4679-806e-af4ac3bb633e" providerId="ADAL" clId="{404F8B19-0044-5B4B-9C8A-9C918C7686F5}" dt="2021-10-19T13:12:25.709" v="116" actId="27636"/>
        <pc:sldMkLst>
          <pc:docMk/>
          <pc:sldMk cId="1989919369" sldId="313"/>
        </pc:sldMkLst>
        <pc:spChg chg="mod">
          <ac:chgData name="David Breckx" userId="18743d88-13bf-4679-806e-af4ac3bb633e" providerId="ADAL" clId="{404F8B19-0044-5B4B-9C8A-9C918C7686F5}" dt="2021-10-19T13:12:25.709" v="116" actId="27636"/>
          <ac:spMkLst>
            <pc:docMk/>
            <pc:sldMk cId="1989919369" sldId="313"/>
            <ac:spMk id="8" creationId="{579E6F95-BD34-F042-B0C7-3FBD14E59C52}"/>
          </ac:spMkLst>
        </pc:spChg>
      </pc:sldChg>
      <pc:sldChg chg="modSp">
        <pc:chgData name="David Breckx" userId="18743d88-13bf-4679-806e-af4ac3bb633e" providerId="ADAL" clId="{404F8B19-0044-5B4B-9C8A-9C918C7686F5}" dt="2021-10-19T15:04:17.402" v="3623"/>
        <pc:sldMkLst>
          <pc:docMk/>
          <pc:sldMk cId="4038549960" sldId="329"/>
        </pc:sldMkLst>
        <pc:spChg chg="mod">
          <ac:chgData name="David Breckx" userId="18743d88-13bf-4679-806e-af4ac3bb633e" providerId="ADAL" clId="{404F8B19-0044-5B4B-9C8A-9C918C7686F5}" dt="2021-10-19T15:04:17.402" v="3623"/>
          <ac:spMkLst>
            <pc:docMk/>
            <pc:sldMk cId="4038549960" sldId="329"/>
            <ac:spMk id="18" creationId="{7F8ECC86-AC10-224F-BC58-8CB43E147B8A}"/>
          </ac:spMkLst>
        </pc:spChg>
      </pc:sldChg>
      <pc:sldChg chg="modSp mod">
        <pc:chgData name="David Breckx" userId="18743d88-13bf-4679-806e-af4ac3bb633e" providerId="ADAL" clId="{404F8B19-0044-5B4B-9C8A-9C918C7686F5}" dt="2021-10-19T15:19:03.556" v="4197" actId="20577"/>
        <pc:sldMkLst>
          <pc:docMk/>
          <pc:sldMk cId="3592865729" sldId="330"/>
        </pc:sldMkLst>
        <pc:spChg chg="mod">
          <ac:chgData name="David Breckx" userId="18743d88-13bf-4679-806e-af4ac3bb633e" providerId="ADAL" clId="{404F8B19-0044-5B4B-9C8A-9C918C7686F5}" dt="2021-10-19T15:19:03.556" v="4197" actId="20577"/>
          <ac:spMkLst>
            <pc:docMk/>
            <pc:sldMk cId="3592865729" sldId="330"/>
            <ac:spMk id="6" creationId="{3E4E4932-5266-294A-BE5C-DDA7B3612A48}"/>
          </ac:spMkLst>
        </pc:spChg>
        <pc:spChg chg="mod">
          <ac:chgData name="David Breckx" userId="18743d88-13bf-4679-806e-af4ac3bb633e" providerId="ADAL" clId="{404F8B19-0044-5B4B-9C8A-9C918C7686F5}" dt="2021-10-19T15:01:45.056" v="3422" actId="20577"/>
          <ac:spMkLst>
            <pc:docMk/>
            <pc:sldMk cId="3592865729" sldId="330"/>
            <ac:spMk id="18" creationId="{7F8ECC86-AC10-224F-BC58-8CB43E147B8A}"/>
          </ac:spMkLst>
        </pc:spChg>
      </pc:sldChg>
      <pc:sldChg chg="modSp">
        <pc:chgData name="David Breckx" userId="18743d88-13bf-4679-806e-af4ac3bb633e" providerId="ADAL" clId="{404F8B19-0044-5B4B-9C8A-9C918C7686F5}" dt="2021-10-19T15:03:58.356" v="3614"/>
        <pc:sldMkLst>
          <pc:docMk/>
          <pc:sldMk cId="3375293664" sldId="331"/>
        </pc:sldMkLst>
        <pc:spChg chg="mod">
          <ac:chgData name="David Breckx" userId="18743d88-13bf-4679-806e-af4ac3bb633e" providerId="ADAL" clId="{404F8B19-0044-5B4B-9C8A-9C918C7686F5}" dt="2021-10-19T15:03:58.356" v="3614"/>
          <ac:spMkLst>
            <pc:docMk/>
            <pc:sldMk cId="3375293664" sldId="331"/>
            <ac:spMk id="18" creationId="{7F8ECC86-AC10-224F-BC58-8CB43E147B8A}"/>
          </ac:spMkLst>
        </pc:spChg>
      </pc:sldChg>
      <pc:sldChg chg="modSp">
        <pc:chgData name="David Breckx" userId="18743d88-13bf-4679-806e-af4ac3bb633e" providerId="ADAL" clId="{404F8B19-0044-5B4B-9C8A-9C918C7686F5}" dt="2021-10-19T15:04:00.212" v="3615"/>
        <pc:sldMkLst>
          <pc:docMk/>
          <pc:sldMk cId="3643526629" sldId="332"/>
        </pc:sldMkLst>
        <pc:spChg chg="mod">
          <ac:chgData name="David Breckx" userId="18743d88-13bf-4679-806e-af4ac3bb633e" providerId="ADAL" clId="{404F8B19-0044-5B4B-9C8A-9C918C7686F5}" dt="2021-10-19T15:04:00.212" v="3615"/>
          <ac:spMkLst>
            <pc:docMk/>
            <pc:sldMk cId="3643526629" sldId="332"/>
            <ac:spMk id="18" creationId="{7F8ECC86-AC10-224F-BC58-8CB43E147B8A}"/>
          </ac:spMkLst>
        </pc:spChg>
      </pc:sldChg>
      <pc:sldChg chg="modSp">
        <pc:chgData name="David Breckx" userId="18743d88-13bf-4679-806e-af4ac3bb633e" providerId="ADAL" clId="{404F8B19-0044-5B4B-9C8A-9C918C7686F5}" dt="2021-10-19T15:04:02.272" v="3616"/>
        <pc:sldMkLst>
          <pc:docMk/>
          <pc:sldMk cId="800749591" sldId="333"/>
        </pc:sldMkLst>
        <pc:spChg chg="mod">
          <ac:chgData name="David Breckx" userId="18743d88-13bf-4679-806e-af4ac3bb633e" providerId="ADAL" clId="{404F8B19-0044-5B4B-9C8A-9C918C7686F5}" dt="2021-10-19T15:04:02.272" v="3616"/>
          <ac:spMkLst>
            <pc:docMk/>
            <pc:sldMk cId="800749591" sldId="333"/>
            <ac:spMk id="18" creationId="{7F8ECC86-AC10-224F-BC58-8CB43E147B8A}"/>
          </ac:spMkLst>
        </pc:spChg>
      </pc:sldChg>
      <pc:sldChg chg="modSp">
        <pc:chgData name="David Breckx" userId="18743d88-13bf-4679-806e-af4ac3bb633e" providerId="ADAL" clId="{404F8B19-0044-5B4B-9C8A-9C918C7686F5}" dt="2021-10-19T15:04:04.038" v="3617"/>
        <pc:sldMkLst>
          <pc:docMk/>
          <pc:sldMk cId="746873860" sldId="334"/>
        </pc:sldMkLst>
        <pc:spChg chg="mod">
          <ac:chgData name="David Breckx" userId="18743d88-13bf-4679-806e-af4ac3bb633e" providerId="ADAL" clId="{404F8B19-0044-5B4B-9C8A-9C918C7686F5}" dt="2021-10-19T15:04:04.038" v="3617"/>
          <ac:spMkLst>
            <pc:docMk/>
            <pc:sldMk cId="746873860" sldId="334"/>
            <ac:spMk id="18" creationId="{7F8ECC86-AC10-224F-BC58-8CB43E147B8A}"/>
          </ac:spMkLst>
        </pc:spChg>
      </pc:sldChg>
      <pc:sldChg chg="modSp">
        <pc:chgData name="David Breckx" userId="18743d88-13bf-4679-806e-af4ac3bb633e" providerId="ADAL" clId="{404F8B19-0044-5B4B-9C8A-9C918C7686F5}" dt="2021-10-19T15:04:05.860" v="3618"/>
        <pc:sldMkLst>
          <pc:docMk/>
          <pc:sldMk cId="948153865" sldId="335"/>
        </pc:sldMkLst>
        <pc:spChg chg="mod">
          <ac:chgData name="David Breckx" userId="18743d88-13bf-4679-806e-af4ac3bb633e" providerId="ADAL" clId="{404F8B19-0044-5B4B-9C8A-9C918C7686F5}" dt="2021-10-19T15:04:05.860" v="3618"/>
          <ac:spMkLst>
            <pc:docMk/>
            <pc:sldMk cId="948153865" sldId="335"/>
            <ac:spMk id="18" creationId="{7F8ECC86-AC10-224F-BC58-8CB43E147B8A}"/>
          </ac:spMkLst>
        </pc:spChg>
      </pc:sldChg>
      <pc:sldChg chg="modSp">
        <pc:chgData name="David Breckx" userId="18743d88-13bf-4679-806e-af4ac3bb633e" providerId="ADAL" clId="{404F8B19-0044-5B4B-9C8A-9C918C7686F5}" dt="2021-10-19T15:04:08.225" v="3619"/>
        <pc:sldMkLst>
          <pc:docMk/>
          <pc:sldMk cId="102993942" sldId="336"/>
        </pc:sldMkLst>
        <pc:spChg chg="mod">
          <ac:chgData name="David Breckx" userId="18743d88-13bf-4679-806e-af4ac3bb633e" providerId="ADAL" clId="{404F8B19-0044-5B4B-9C8A-9C918C7686F5}" dt="2021-10-19T15:04:08.225" v="3619"/>
          <ac:spMkLst>
            <pc:docMk/>
            <pc:sldMk cId="102993942" sldId="336"/>
            <ac:spMk id="18" creationId="{7F8ECC86-AC10-224F-BC58-8CB43E147B8A}"/>
          </ac:spMkLst>
        </pc:spChg>
      </pc:sldChg>
      <pc:sldChg chg="modSp">
        <pc:chgData name="David Breckx" userId="18743d88-13bf-4679-806e-af4ac3bb633e" providerId="ADAL" clId="{404F8B19-0044-5B4B-9C8A-9C918C7686F5}" dt="2021-10-19T15:04:10.911" v="3620"/>
        <pc:sldMkLst>
          <pc:docMk/>
          <pc:sldMk cId="3683362575" sldId="337"/>
        </pc:sldMkLst>
        <pc:spChg chg="mod">
          <ac:chgData name="David Breckx" userId="18743d88-13bf-4679-806e-af4ac3bb633e" providerId="ADAL" clId="{404F8B19-0044-5B4B-9C8A-9C918C7686F5}" dt="2021-10-19T15:04:10.911" v="3620"/>
          <ac:spMkLst>
            <pc:docMk/>
            <pc:sldMk cId="3683362575" sldId="337"/>
            <ac:spMk id="18" creationId="{7F8ECC86-AC10-224F-BC58-8CB43E147B8A}"/>
          </ac:spMkLst>
        </pc:spChg>
      </pc:sldChg>
      <pc:sldChg chg="modSp">
        <pc:chgData name="David Breckx" userId="18743d88-13bf-4679-806e-af4ac3bb633e" providerId="ADAL" clId="{404F8B19-0044-5B4B-9C8A-9C918C7686F5}" dt="2021-10-19T15:04:13.004" v="3621"/>
        <pc:sldMkLst>
          <pc:docMk/>
          <pc:sldMk cId="96962348" sldId="338"/>
        </pc:sldMkLst>
        <pc:spChg chg="mod">
          <ac:chgData name="David Breckx" userId="18743d88-13bf-4679-806e-af4ac3bb633e" providerId="ADAL" clId="{404F8B19-0044-5B4B-9C8A-9C918C7686F5}" dt="2021-10-19T15:04:13.004" v="3621"/>
          <ac:spMkLst>
            <pc:docMk/>
            <pc:sldMk cId="96962348" sldId="338"/>
            <ac:spMk id="18" creationId="{7F8ECC86-AC10-224F-BC58-8CB43E147B8A}"/>
          </ac:spMkLst>
        </pc:spChg>
      </pc:sldChg>
      <pc:sldChg chg="modSp">
        <pc:chgData name="David Breckx" userId="18743d88-13bf-4679-806e-af4ac3bb633e" providerId="ADAL" clId="{404F8B19-0044-5B4B-9C8A-9C918C7686F5}" dt="2021-10-19T15:04:14.938" v="3622"/>
        <pc:sldMkLst>
          <pc:docMk/>
          <pc:sldMk cId="4139313242" sldId="339"/>
        </pc:sldMkLst>
        <pc:spChg chg="mod">
          <ac:chgData name="David Breckx" userId="18743d88-13bf-4679-806e-af4ac3bb633e" providerId="ADAL" clId="{404F8B19-0044-5B4B-9C8A-9C918C7686F5}" dt="2021-10-19T15:04:14.938" v="3622"/>
          <ac:spMkLst>
            <pc:docMk/>
            <pc:sldMk cId="4139313242" sldId="339"/>
            <ac:spMk id="18" creationId="{7F8ECC86-AC10-224F-BC58-8CB43E147B8A}"/>
          </ac:spMkLst>
        </pc:spChg>
      </pc:sldChg>
      <pc:sldChg chg="modSp">
        <pc:chgData name="David Breckx" userId="18743d88-13bf-4679-806e-af4ac3bb633e" providerId="ADAL" clId="{404F8B19-0044-5B4B-9C8A-9C918C7686F5}" dt="2021-10-19T15:04:20.001" v="3624"/>
        <pc:sldMkLst>
          <pc:docMk/>
          <pc:sldMk cId="434437591" sldId="340"/>
        </pc:sldMkLst>
        <pc:spChg chg="mod">
          <ac:chgData name="David Breckx" userId="18743d88-13bf-4679-806e-af4ac3bb633e" providerId="ADAL" clId="{404F8B19-0044-5B4B-9C8A-9C918C7686F5}" dt="2021-10-19T15:04:20.001" v="3624"/>
          <ac:spMkLst>
            <pc:docMk/>
            <pc:sldMk cId="434437591" sldId="340"/>
            <ac:spMk id="18" creationId="{7F8ECC86-AC10-224F-BC58-8CB43E147B8A}"/>
          </ac:spMkLst>
        </pc:spChg>
      </pc:sldChg>
      <pc:sldChg chg="modSp">
        <pc:chgData name="David Breckx" userId="18743d88-13bf-4679-806e-af4ac3bb633e" providerId="ADAL" clId="{404F8B19-0044-5B4B-9C8A-9C918C7686F5}" dt="2021-10-19T15:04:21.734" v="3625"/>
        <pc:sldMkLst>
          <pc:docMk/>
          <pc:sldMk cId="1569823621" sldId="341"/>
        </pc:sldMkLst>
        <pc:spChg chg="mod">
          <ac:chgData name="David Breckx" userId="18743d88-13bf-4679-806e-af4ac3bb633e" providerId="ADAL" clId="{404F8B19-0044-5B4B-9C8A-9C918C7686F5}" dt="2021-10-19T15:04:21.734" v="3625"/>
          <ac:spMkLst>
            <pc:docMk/>
            <pc:sldMk cId="1569823621" sldId="341"/>
            <ac:spMk id="18" creationId="{7F8ECC86-AC10-224F-BC58-8CB43E147B8A}"/>
          </ac:spMkLst>
        </pc:spChg>
      </pc:sldChg>
      <pc:sldChg chg="modSp">
        <pc:chgData name="David Breckx" userId="18743d88-13bf-4679-806e-af4ac3bb633e" providerId="ADAL" clId="{404F8B19-0044-5B4B-9C8A-9C918C7686F5}" dt="2021-10-19T15:04:23.816" v="3626"/>
        <pc:sldMkLst>
          <pc:docMk/>
          <pc:sldMk cId="2841029526" sldId="342"/>
        </pc:sldMkLst>
        <pc:spChg chg="mod">
          <ac:chgData name="David Breckx" userId="18743d88-13bf-4679-806e-af4ac3bb633e" providerId="ADAL" clId="{404F8B19-0044-5B4B-9C8A-9C918C7686F5}" dt="2021-10-19T15:04:23.816" v="3626"/>
          <ac:spMkLst>
            <pc:docMk/>
            <pc:sldMk cId="2841029526" sldId="342"/>
            <ac:spMk id="18" creationId="{7F8ECC86-AC10-224F-BC58-8CB43E147B8A}"/>
          </ac:spMkLst>
        </pc:spChg>
      </pc:sldChg>
      <pc:sldChg chg="modSp">
        <pc:chgData name="David Breckx" userId="18743d88-13bf-4679-806e-af4ac3bb633e" providerId="ADAL" clId="{404F8B19-0044-5B4B-9C8A-9C918C7686F5}" dt="2021-10-19T15:04:25.403" v="3627"/>
        <pc:sldMkLst>
          <pc:docMk/>
          <pc:sldMk cId="1969245575" sldId="344"/>
        </pc:sldMkLst>
        <pc:spChg chg="mod">
          <ac:chgData name="David Breckx" userId="18743d88-13bf-4679-806e-af4ac3bb633e" providerId="ADAL" clId="{404F8B19-0044-5B4B-9C8A-9C918C7686F5}" dt="2021-10-19T15:04:25.403" v="3627"/>
          <ac:spMkLst>
            <pc:docMk/>
            <pc:sldMk cId="1969245575" sldId="344"/>
            <ac:spMk id="18" creationId="{7F8ECC86-AC10-224F-BC58-8CB43E147B8A}"/>
          </ac:spMkLst>
        </pc:spChg>
      </pc:sldChg>
      <pc:sldChg chg="modSp">
        <pc:chgData name="David Breckx" userId="18743d88-13bf-4679-806e-af4ac3bb633e" providerId="ADAL" clId="{404F8B19-0044-5B4B-9C8A-9C918C7686F5}" dt="2021-10-19T15:04:27.889" v="3628"/>
        <pc:sldMkLst>
          <pc:docMk/>
          <pc:sldMk cId="822137955" sldId="345"/>
        </pc:sldMkLst>
        <pc:spChg chg="mod">
          <ac:chgData name="David Breckx" userId="18743d88-13bf-4679-806e-af4ac3bb633e" providerId="ADAL" clId="{404F8B19-0044-5B4B-9C8A-9C918C7686F5}" dt="2021-10-19T15:04:27.889" v="3628"/>
          <ac:spMkLst>
            <pc:docMk/>
            <pc:sldMk cId="822137955" sldId="345"/>
            <ac:spMk id="18" creationId="{7F8ECC86-AC10-224F-BC58-8CB43E147B8A}"/>
          </ac:spMkLst>
        </pc:spChg>
      </pc:sldChg>
      <pc:sldChg chg="modSp">
        <pc:chgData name="David Breckx" userId="18743d88-13bf-4679-806e-af4ac3bb633e" providerId="ADAL" clId="{404F8B19-0044-5B4B-9C8A-9C918C7686F5}" dt="2021-10-19T15:04:30.432" v="3629"/>
        <pc:sldMkLst>
          <pc:docMk/>
          <pc:sldMk cId="3807354475" sldId="346"/>
        </pc:sldMkLst>
        <pc:spChg chg="mod">
          <ac:chgData name="David Breckx" userId="18743d88-13bf-4679-806e-af4ac3bb633e" providerId="ADAL" clId="{404F8B19-0044-5B4B-9C8A-9C918C7686F5}" dt="2021-10-19T15:04:30.432" v="3629"/>
          <ac:spMkLst>
            <pc:docMk/>
            <pc:sldMk cId="3807354475" sldId="346"/>
            <ac:spMk id="18" creationId="{7F8ECC86-AC10-224F-BC58-8CB43E147B8A}"/>
          </ac:spMkLst>
        </pc:spChg>
      </pc:sldChg>
      <pc:sldChg chg="modSp">
        <pc:chgData name="David Breckx" userId="18743d88-13bf-4679-806e-af4ac3bb633e" providerId="ADAL" clId="{404F8B19-0044-5B4B-9C8A-9C918C7686F5}" dt="2021-10-19T15:04:32.568" v="3630"/>
        <pc:sldMkLst>
          <pc:docMk/>
          <pc:sldMk cId="1805915515" sldId="347"/>
        </pc:sldMkLst>
        <pc:spChg chg="mod">
          <ac:chgData name="David Breckx" userId="18743d88-13bf-4679-806e-af4ac3bb633e" providerId="ADAL" clId="{404F8B19-0044-5B4B-9C8A-9C918C7686F5}" dt="2021-10-19T15:04:32.568" v="3630"/>
          <ac:spMkLst>
            <pc:docMk/>
            <pc:sldMk cId="1805915515" sldId="347"/>
            <ac:spMk id="18" creationId="{7F8ECC86-AC10-224F-BC58-8CB43E147B8A}"/>
          </ac:spMkLst>
        </pc:spChg>
      </pc:sldChg>
      <pc:sldChg chg="modSp">
        <pc:chgData name="David Breckx" userId="18743d88-13bf-4679-806e-af4ac3bb633e" providerId="ADAL" clId="{404F8B19-0044-5B4B-9C8A-9C918C7686F5}" dt="2021-10-19T15:04:34.086" v="3631"/>
        <pc:sldMkLst>
          <pc:docMk/>
          <pc:sldMk cId="2468635322" sldId="348"/>
        </pc:sldMkLst>
        <pc:spChg chg="mod">
          <ac:chgData name="David Breckx" userId="18743d88-13bf-4679-806e-af4ac3bb633e" providerId="ADAL" clId="{404F8B19-0044-5B4B-9C8A-9C918C7686F5}" dt="2021-10-19T15:04:34.086" v="3631"/>
          <ac:spMkLst>
            <pc:docMk/>
            <pc:sldMk cId="2468635322" sldId="348"/>
            <ac:spMk id="18" creationId="{7F8ECC86-AC10-224F-BC58-8CB43E147B8A}"/>
          </ac:spMkLst>
        </pc:spChg>
      </pc:sldChg>
      <pc:sldChg chg="modSp">
        <pc:chgData name="David Breckx" userId="18743d88-13bf-4679-806e-af4ac3bb633e" providerId="ADAL" clId="{404F8B19-0044-5B4B-9C8A-9C918C7686F5}" dt="2021-10-19T15:04:35.854" v="3632"/>
        <pc:sldMkLst>
          <pc:docMk/>
          <pc:sldMk cId="2091218230" sldId="349"/>
        </pc:sldMkLst>
        <pc:spChg chg="mod">
          <ac:chgData name="David Breckx" userId="18743d88-13bf-4679-806e-af4ac3bb633e" providerId="ADAL" clId="{404F8B19-0044-5B4B-9C8A-9C918C7686F5}" dt="2021-10-19T15:04:35.854" v="3632"/>
          <ac:spMkLst>
            <pc:docMk/>
            <pc:sldMk cId="2091218230" sldId="349"/>
            <ac:spMk id="18" creationId="{7F8ECC86-AC10-224F-BC58-8CB43E147B8A}"/>
          </ac:spMkLst>
        </pc:spChg>
      </pc:sldChg>
      <pc:sldChg chg="modSp">
        <pc:chgData name="David Breckx" userId="18743d88-13bf-4679-806e-af4ac3bb633e" providerId="ADAL" clId="{404F8B19-0044-5B4B-9C8A-9C918C7686F5}" dt="2021-10-19T15:04:37.676" v="3633"/>
        <pc:sldMkLst>
          <pc:docMk/>
          <pc:sldMk cId="3410029467" sldId="350"/>
        </pc:sldMkLst>
        <pc:spChg chg="mod">
          <ac:chgData name="David Breckx" userId="18743d88-13bf-4679-806e-af4ac3bb633e" providerId="ADAL" clId="{404F8B19-0044-5B4B-9C8A-9C918C7686F5}" dt="2021-10-19T15:04:37.676" v="3633"/>
          <ac:spMkLst>
            <pc:docMk/>
            <pc:sldMk cId="3410029467" sldId="350"/>
            <ac:spMk id="18" creationId="{7F8ECC86-AC10-224F-BC58-8CB43E147B8A}"/>
          </ac:spMkLst>
        </pc:spChg>
      </pc:sldChg>
      <pc:sldChg chg="modSp">
        <pc:chgData name="David Breckx" userId="18743d88-13bf-4679-806e-af4ac3bb633e" providerId="ADAL" clId="{404F8B19-0044-5B4B-9C8A-9C918C7686F5}" dt="2021-10-19T15:04:39.711" v="3634"/>
        <pc:sldMkLst>
          <pc:docMk/>
          <pc:sldMk cId="2439047692" sldId="351"/>
        </pc:sldMkLst>
        <pc:spChg chg="mod">
          <ac:chgData name="David Breckx" userId="18743d88-13bf-4679-806e-af4ac3bb633e" providerId="ADAL" clId="{404F8B19-0044-5B4B-9C8A-9C918C7686F5}" dt="2021-10-19T15:04:39.711" v="3634"/>
          <ac:spMkLst>
            <pc:docMk/>
            <pc:sldMk cId="2439047692" sldId="351"/>
            <ac:spMk id="18" creationId="{7F8ECC86-AC10-224F-BC58-8CB43E147B8A}"/>
          </ac:spMkLst>
        </pc:spChg>
      </pc:sldChg>
      <pc:sldChg chg="addSp delSp modSp mod">
        <pc:chgData name="David Breckx" userId="18743d88-13bf-4679-806e-af4ac3bb633e" providerId="ADAL" clId="{404F8B19-0044-5B4B-9C8A-9C918C7686F5}" dt="2021-10-19T14:55:16.261" v="3356" actId="1076"/>
        <pc:sldMkLst>
          <pc:docMk/>
          <pc:sldMk cId="1619635271" sldId="352"/>
        </pc:sldMkLst>
        <pc:picChg chg="del">
          <ac:chgData name="David Breckx" userId="18743d88-13bf-4679-806e-af4ac3bb633e" providerId="ADAL" clId="{404F8B19-0044-5B4B-9C8A-9C918C7686F5}" dt="2021-10-19T14:55:13.040" v="3355" actId="478"/>
          <ac:picMkLst>
            <pc:docMk/>
            <pc:sldMk cId="1619635271" sldId="352"/>
            <ac:picMk id="2" creationId="{31BFD5B0-F833-B645-9AC8-73C43C74592F}"/>
          </ac:picMkLst>
        </pc:picChg>
        <pc:picChg chg="add mod modCrop">
          <ac:chgData name="David Breckx" userId="18743d88-13bf-4679-806e-af4ac3bb633e" providerId="ADAL" clId="{404F8B19-0044-5B4B-9C8A-9C918C7686F5}" dt="2021-10-19T14:55:16.261" v="3356" actId="1076"/>
          <ac:picMkLst>
            <pc:docMk/>
            <pc:sldMk cId="1619635271" sldId="352"/>
            <ac:picMk id="3" creationId="{D6299347-BCE8-6E46-B9D8-A035082FBBC3}"/>
          </ac:picMkLst>
        </pc:picChg>
      </pc:sldChg>
      <pc:sldChg chg="modSp">
        <pc:chgData name="David Breckx" userId="18743d88-13bf-4679-806e-af4ac3bb633e" providerId="ADAL" clId="{404F8B19-0044-5B4B-9C8A-9C918C7686F5}" dt="2021-10-19T15:04:42.504" v="3635"/>
        <pc:sldMkLst>
          <pc:docMk/>
          <pc:sldMk cId="2543444119" sldId="353"/>
        </pc:sldMkLst>
        <pc:spChg chg="mod">
          <ac:chgData name="David Breckx" userId="18743d88-13bf-4679-806e-af4ac3bb633e" providerId="ADAL" clId="{404F8B19-0044-5B4B-9C8A-9C918C7686F5}" dt="2021-10-19T15:04:42.504" v="3635"/>
          <ac:spMkLst>
            <pc:docMk/>
            <pc:sldMk cId="2543444119" sldId="353"/>
            <ac:spMk id="18" creationId="{7F8ECC86-AC10-224F-BC58-8CB43E147B8A}"/>
          </ac:spMkLst>
        </pc:spChg>
      </pc:sldChg>
      <pc:sldChg chg="modSp">
        <pc:chgData name="David Breckx" userId="18743d88-13bf-4679-806e-af4ac3bb633e" providerId="ADAL" clId="{404F8B19-0044-5B4B-9C8A-9C918C7686F5}" dt="2021-10-19T15:04:45.071" v="3636"/>
        <pc:sldMkLst>
          <pc:docMk/>
          <pc:sldMk cId="3131501230" sldId="354"/>
        </pc:sldMkLst>
        <pc:spChg chg="mod">
          <ac:chgData name="David Breckx" userId="18743d88-13bf-4679-806e-af4ac3bb633e" providerId="ADAL" clId="{404F8B19-0044-5B4B-9C8A-9C918C7686F5}" dt="2021-10-19T15:04:45.071" v="3636"/>
          <ac:spMkLst>
            <pc:docMk/>
            <pc:sldMk cId="3131501230" sldId="354"/>
            <ac:spMk id="18" creationId="{7F8ECC86-AC10-224F-BC58-8CB43E147B8A}"/>
          </ac:spMkLst>
        </pc:spChg>
      </pc:sldChg>
      <pc:sldChg chg="modSp">
        <pc:chgData name="David Breckx" userId="18743d88-13bf-4679-806e-af4ac3bb633e" providerId="ADAL" clId="{404F8B19-0044-5B4B-9C8A-9C918C7686F5}" dt="2021-10-19T15:04:49.060" v="3637"/>
        <pc:sldMkLst>
          <pc:docMk/>
          <pc:sldMk cId="918572654" sldId="355"/>
        </pc:sldMkLst>
        <pc:spChg chg="mod">
          <ac:chgData name="David Breckx" userId="18743d88-13bf-4679-806e-af4ac3bb633e" providerId="ADAL" clId="{404F8B19-0044-5B4B-9C8A-9C918C7686F5}" dt="2021-10-19T15:04:49.060" v="3637"/>
          <ac:spMkLst>
            <pc:docMk/>
            <pc:sldMk cId="918572654" sldId="355"/>
            <ac:spMk id="18" creationId="{7F8ECC86-AC10-224F-BC58-8CB43E147B8A}"/>
          </ac:spMkLst>
        </pc:spChg>
      </pc:sldChg>
      <pc:sldChg chg="addSp modSp del mod">
        <pc:chgData name="David Breckx" userId="18743d88-13bf-4679-806e-af4ac3bb633e" providerId="ADAL" clId="{404F8B19-0044-5B4B-9C8A-9C918C7686F5}" dt="2021-10-19T14:58:29.249" v="3375" actId="2696"/>
        <pc:sldMkLst>
          <pc:docMk/>
          <pc:sldMk cId="2548244471" sldId="357"/>
        </pc:sldMkLst>
        <pc:spChg chg="mod">
          <ac:chgData name="David Breckx" userId="18743d88-13bf-4679-806e-af4ac3bb633e" providerId="ADAL" clId="{404F8B19-0044-5B4B-9C8A-9C918C7686F5}" dt="2021-10-19T14:58:24.454" v="3374" actId="20577"/>
          <ac:spMkLst>
            <pc:docMk/>
            <pc:sldMk cId="2548244471" sldId="357"/>
            <ac:spMk id="6" creationId="{3E4E4932-5266-294A-BE5C-DDA7B3612A48}"/>
          </ac:spMkLst>
        </pc:spChg>
        <pc:picChg chg="add mod">
          <ac:chgData name="David Breckx" userId="18743d88-13bf-4679-806e-af4ac3bb633e" providerId="ADAL" clId="{404F8B19-0044-5B4B-9C8A-9C918C7686F5}" dt="2021-10-19T14:58:11.499" v="3358" actId="1076"/>
          <ac:picMkLst>
            <pc:docMk/>
            <pc:sldMk cId="2548244471" sldId="357"/>
            <ac:picMk id="2" creationId="{3509F67B-FCA9-2348-BB61-D10B4317D375}"/>
          </ac:picMkLst>
        </pc:picChg>
      </pc:sldChg>
      <pc:sldChg chg="modSp mod">
        <pc:chgData name="David Breckx" userId="18743d88-13bf-4679-806e-af4ac3bb633e" providerId="ADAL" clId="{404F8B19-0044-5B4B-9C8A-9C918C7686F5}" dt="2021-10-19T14:59:02.355" v="3378" actId="20577"/>
        <pc:sldMkLst>
          <pc:docMk/>
          <pc:sldMk cId="1218386464" sldId="358"/>
        </pc:sldMkLst>
        <pc:spChg chg="mod">
          <ac:chgData name="David Breckx" userId="18743d88-13bf-4679-806e-af4ac3bb633e" providerId="ADAL" clId="{404F8B19-0044-5B4B-9C8A-9C918C7686F5}" dt="2021-10-19T14:59:02.355" v="3378" actId="20577"/>
          <ac:spMkLst>
            <pc:docMk/>
            <pc:sldMk cId="1218386464" sldId="358"/>
            <ac:spMk id="6" creationId="{3E4E4932-5266-294A-BE5C-DDA7B3612A48}"/>
          </ac:spMkLst>
        </pc:spChg>
      </pc:sldChg>
      <pc:sldChg chg="delSp mod">
        <pc:chgData name="David Breckx" userId="18743d88-13bf-4679-806e-af4ac3bb633e" providerId="ADAL" clId="{404F8B19-0044-5B4B-9C8A-9C918C7686F5}" dt="2021-10-19T14:59:26.273" v="3379" actId="478"/>
        <pc:sldMkLst>
          <pc:docMk/>
          <pc:sldMk cId="3477368127" sldId="361"/>
        </pc:sldMkLst>
        <pc:spChg chg="del">
          <ac:chgData name="David Breckx" userId="18743d88-13bf-4679-806e-af4ac3bb633e" providerId="ADAL" clId="{404F8B19-0044-5B4B-9C8A-9C918C7686F5}" dt="2021-10-19T14:59:26.273" v="3379" actId="478"/>
          <ac:spMkLst>
            <pc:docMk/>
            <pc:sldMk cId="3477368127" sldId="361"/>
            <ac:spMk id="8" creationId="{4B45ED8B-0D15-3544-BD78-D997DEB9AE81}"/>
          </ac:spMkLst>
        </pc:spChg>
      </pc:sldChg>
      <pc:sldChg chg="modSp mod modNotesTx">
        <pc:chgData name="David Breckx" userId="18743d88-13bf-4679-806e-af4ac3bb633e" providerId="ADAL" clId="{404F8B19-0044-5B4B-9C8A-9C918C7686F5}" dt="2021-10-19T15:04:51.164" v="3638"/>
        <pc:sldMkLst>
          <pc:docMk/>
          <pc:sldMk cId="2874442330" sldId="362"/>
        </pc:sldMkLst>
        <pc:spChg chg="mod">
          <ac:chgData name="David Breckx" userId="18743d88-13bf-4679-806e-af4ac3bb633e" providerId="ADAL" clId="{404F8B19-0044-5B4B-9C8A-9C918C7686F5}" dt="2021-10-19T15:02:56.845" v="3426" actId="20577"/>
          <ac:spMkLst>
            <pc:docMk/>
            <pc:sldMk cId="2874442330" sldId="362"/>
            <ac:spMk id="9" creationId="{0299EA71-3A31-2D4A-95BA-2D574B7DB627}"/>
          </ac:spMkLst>
        </pc:spChg>
        <pc:spChg chg="mod">
          <ac:chgData name="David Breckx" userId="18743d88-13bf-4679-806e-af4ac3bb633e" providerId="ADAL" clId="{404F8B19-0044-5B4B-9C8A-9C918C7686F5}" dt="2021-10-19T15:04:51.164" v="3638"/>
          <ac:spMkLst>
            <pc:docMk/>
            <pc:sldMk cId="2874442330" sldId="362"/>
            <ac:spMk id="18" creationId="{7F8ECC86-AC10-224F-BC58-8CB43E147B8A}"/>
          </ac:spMkLst>
        </pc:spChg>
      </pc:sldChg>
      <pc:sldChg chg="modSp mod">
        <pc:chgData name="David Breckx" userId="18743d88-13bf-4679-806e-af4ac3bb633e" providerId="ADAL" clId="{404F8B19-0044-5B4B-9C8A-9C918C7686F5}" dt="2021-10-19T15:33:39.201" v="4304" actId="5793"/>
        <pc:sldMkLst>
          <pc:docMk/>
          <pc:sldMk cId="1547244649" sldId="366"/>
        </pc:sldMkLst>
        <pc:spChg chg="mod">
          <ac:chgData name="David Breckx" userId="18743d88-13bf-4679-806e-af4ac3bb633e" providerId="ADAL" clId="{404F8B19-0044-5B4B-9C8A-9C918C7686F5}" dt="2021-10-19T15:33:39.201" v="4304" actId="5793"/>
          <ac:spMkLst>
            <pc:docMk/>
            <pc:sldMk cId="1547244649" sldId="366"/>
            <ac:spMk id="6" creationId="{3E4E4932-5266-294A-BE5C-DDA7B3612A48}"/>
          </ac:spMkLst>
        </pc:spChg>
        <pc:spChg chg="mod">
          <ac:chgData name="David Breckx" userId="18743d88-13bf-4679-806e-af4ac3bb633e" providerId="ADAL" clId="{404F8B19-0044-5B4B-9C8A-9C918C7686F5}" dt="2021-10-19T15:03:56.387" v="3613"/>
          <ac:spMkLst>
            <pc:docMk/>
            <pc:sldMk cId="1547244649" sldId="366"/>
            <ac:spMk id="18" creationId="{7F8ECC86-AC10-224F-BC58-8CB43E147B8A}"/>
          </ac:spMkLst>
        </pc:spChg>
      </pc:sldChg>
      <pc:sldChg chg="modSp">
        <pc:chgData name="David Breckx" userId="18743d88-13bf-4679-806e-af4ac3bb633e" providerId="ADAL" clId="{404F8B19-0044-5B4B-9C8A-9C918C7686F5}" dt="2021-10-19T15:04:59.192" v="3639" actId="1076"/>
        <pc:sldMkLst>
          <pc:docMk/>
          <pc:sldMk cId="1389448974" sldId="367"/>
        </pc:sldMkLst>
        <pc:spChg chg="mod">
          <ac:chgData name="David Breckx" userId="18743d88-13bf-4679-806e-af4ac3bb633e" providerId="ADAL" clId="{404F8B19-0044-5B4B-9C8A-9C918C7686F5}" dt="2021-10-19T15:03:54.717" v="3612"/>
          <ac:spMkLst>
            <pc:docMk/>
            <pc:sldMk cId="1389448974" sldId="367"/>
            <ac:spMk id="18" creationId="{7F8ECC86-AC10-224F-BC58-8CB43E147B8A}"/>
          </ac:spMkLst>
        </pc:spChg>
        <pc:picChg chg="mod">
          <ac:chgData name="David Breckx" userId="18743d88-13bf-4679-806e-af4ac3bb633e" providerId="ADAL" clId="{404F8B19-0044-5B4B-9C8A-9C918C7686F5}" dt="2021-10-19T15:04:59.192" v="3639" actId="1076"/>
          <ac:picMkLst>
            <pc:docMk/>
            <pc:sldMk cId="1389448974" sldId="367"/>
            <ac:picMk id="2050" creationId="{E96CC47A-4352-4998-977B-272C2CB61627}"/>
          </ac:picMkLst>
        </pc:picChg>
      </pc:sldChg>
      <pc:sldChg chg="addSp delSp modSp add mod modNotesTx">
        <pc:chgData name="David Breckx" userId="18743d88-13bf-4679-806e-af4ac3bb633e" providerId="ADAL" clId="{404F8B19-0044-5B4B-9C8A-9C918C7686F5}" dt="2021-10-19T13:24:24.113" v="579" actId="20577"/>
        <pc:sldMkLst>
          <pc:docMk/>
          <pc:sldMk cId="1751742441" sldId="368"/>
        </pc:sldMkLst>
        <pc:spChg chg="mod">
          <ac:chgData name="David Breckx" userId="18743d88-13bf-4679-806e-af4ac3bb633e" providerId="ADAL" clId="{404F8B19-0044-5B4B-9C8A-9C918C7686F5}" dt="2021-10-19T13:06:47.986" v="2" actId="20577"/>
          <ac:spMkLst>
            <pc:docMk/>
            <pc:sldMk cId="1751742441" sldId="368"/>
            <ac:spMk id="5" creationId="{6897EBBF-3CFD-D049-9057-451240676F88}"/>
          </ac:spMkLst>
        </pc:spChg>
        <pc:spChg chg="del">
          <ac:chgData name="David Breckx" userId="18743d88-13bf-4679-806e-af4ac3bb633e" providerId="ADAL" clId="{404F8B19-0044-5B4B-9C8A-9C918C7686F5}" dt="2021-10-19T13:06:49.527" v="3" actId="478"/>
          <ac:spMkLst>
            <pc:docMk/>
            <pc:sldMk cId="1751742441" sldId="368"/>
            <ac:spMk id="6" creationId="{603471FE-B34C-5841-9A0E-6CD8491D51BB}"/>
          </ac:spMkLst>
        </pc:spChg>
        <pc:graphicFrameChg chg="add mod modGraphic">
          <ac:chgData name="David Breckx" userId="18743d88-13bf-4679-806e-af4ac3bb633e" providerId="ADAL" clId="{404F8B19-0044-5B4B-9C8A-9C918C7686F5}" dt="2021-10-19T13:23:20.745" v="402" actId="1076"/>
          <ac:graphicFrameMkLst>
            <pc:docMk/>
            <pc:sldMk cId="1751742441" sldId="368"/>
            <ac:graphicFrameMk id="2" creationId="{ECD1B31D-593F-414F-8767-4F85B53EEC5E}"/>
          </ac:graphicFrameMkLst>
        </pc:graphicFrameChg>
      </pc:sldChg>
      <pc:sldChg chg="addSp delSp modSp add mod ord setBg">
        <pc:chgData name="David Breckx" userId="18743d88-13bf-4679-806e-af4ac3bb633e" providerId="ADAL" clId="{404F8B19-0044-5B4B-9C8A-9C918C7686F5}" dt="2021-10-19T14:19:43.636" v="1506" actId="20577"/>
        <pc:sldMkLst>
          <pc:docMk/>
          <pc:sldMk cId="1230096593" sldId="369"/>
        </pc:sldMkLst>
        <pc:spChg chg="add mod">
          <ac:chgData name="David Breckx" userId="18743d88-13bf-4679-806e-af4ac3bb633e" providerId="ADAL" clId="{404F8B19-0044-5B4B-9C8A-9C918C7686F5}" dt="2021-10-19T13:34:11.190" v="629" actId="20577"/>
          <ac:spMkLst>
            <pc:docMk/>
            <pc:sldMk cId="1230096593" sldId="369"/>
            <ac:spMk id="5" creationId="{AB80C7AA-FCB9-AC49-99CE-042970513C2B}"/>
          </ac:spMkLst>
        </pc:spChg>
        <pc:spChg chg="mod">
          <ac:chgData name="David Breckx" userId="18743d88-13bf-4679-806e-af4ac3bb633e" providerId="ADAL" clId="{404F8B19-0044-5B4B-9C8A-9C918C7686F5}" dt="2021-10-19T14:19:43.636" v="1506" actId="20577"/>
          <ac:spMkLst>
            <pc:docMk/>
            <pc:sldMk cId="1230096593" sldId="369"/>
            <ac:spMk id="6" creationId="{3E4E4932-5266-294A-BE5C-DDA7B3612A48}"/>
          </ac:spMkLst>
        </pc:spChg>
        <pc:spChg chg="mod">
          <ac:chgData name="David Breckx" userId="18743d88-13bf-4679-806e-af4ac3bb633e" providerId="ADAL" clId="{404F8B19-0044-5B4B-9C8A-9C918C7686F5}" dt="2021-10-19T13:33:44.999" v="618" actId="20577"/>
          <ac:spMkLst>
            <pc:docMk/>
            <pc:sldMk cId="1230096593" sldId="369"/>
            <ac:spMk id="19" creationId="{3F60F9F9-9ED5-F349-92CB-2736336A8236}"/>
          </ac:spMkLst>
        </pc:spChg>
        <pc:picChg chg="add del">
          <ac:chgData name="David Breckx" userId="18743d88-13bf-4679-806e-af4ac3bb633e" providerId="ADAL" clId="{404F8B19-0044-5B4B-9C8A-9C918C7686F5}" dt="2021-10-19T13:40:38.144" v="828" actId="478"/>
          <ac:picMkLst>
            <pc:docMk/>
            <pc:sldMk cId="1230096593" sldId="369"/>
            <ac:picMk id="2" creationId="{A75A3027-3400-0F47-8455-10E077D7D008}"/>
          </ac:picMkLst>
        </pc:picChg>
        <pc:picChg chg="add del mod">
          <ac:chgData name="David Breckx" userId="18743d88-13bf-4679-806e-af4ac3bb633e" providerId="ADAL" clId="{404F8B19-0044-5B4B-9C8A-9C918C7686F5}" dt="2021-10-19T13:41:16.441" v="832" actId="21"/>
          <ac:picMkLst>
            <pc:docMk/>
            <pc:sldMk cId="1230096593" sldId="369"/>
            <ac:picMk id="3" creationId="{B4298D66-BE13-764B-AA30-05046E76C562}"/>
          </ac:picMkLst>
        </pc:picChg>
      </pc:sldChg>
      <pc:sldChg chg="add del">
        <pc:chgData name="David Breckx" userId="18743d88-13bf-4679-806e-af4ac3bb633e" providerId="ADAL" clId="{404F8B19-0044-5B4B-9C8A-9C918C7686F5}" dt="2021-10-19T13:33:31.703" v="581" actId="2696"/>
        <pc:sldMkLst>
          <pc:docMk/>
          <pc:sldMk cId="3253587599" sldId="369"/>
        </pc:sldMkLst>
      </pc:sldChg>
      <pc:sldChg chg="addSp delSp modSp add mod ord">
        <pc:chgData name="David Breckx" userId="18743d88-13bf-4679-806e-af4ac3bb633e" providerId="ADAL" clId="{404F8B19-0044-5B4B-9C8A-9C918C7686F5}" dt="2021-10-19T14:26:42.918" v="1524" actId="1076"/>
        <pc:sldMkLst>
          <pc:docMk/>
          <pc:sldMk cId="3997183376" sldId="370"/>
        </pc:sldMkLst>
        <pc:spChg chg="mod">
          <ac:chgData name="David Breckx" userId="18743d88-13bf-4679-806e-af4ac3bb633e" providerId="ADAL" clId="{404F8B19-0044-5B4B-9C8A-9C918C7686F5}" dt="2021-10-19T13:38:29.677" v="822" actId="20577"/>
          <ac:spMkLst>
            <pc:docMk/>
            <pc:sldMk cId="3997183376" sldId="370"/>
            <ac:spMk id="5" creationId="{AB80C7AA-FCB9-AC49-99CE-042970513C2B}"/>
          </ac:spMkLst>
        </pc:spChg>
        <pc:spChg chg="del">
          <ac:chgData name="David Breckx" userId="18743d88-13bf-4679-806e-af4ac3bb633e" providerId="ADAL" clId="{404F8B19-0044-5B4B-9C8A-9C918C7686F5}" dt="2021-10-19T13:38:34.436" v="824" actId="478"/>
          <ac:spMkLst>
            <pc:docMk/>
            <pc:sldMk cId="3997183376" sldId="370"/>
            <ac:spMk id="6" creationId="{3E4E4932-5266-294A-BE5C-DDA7B3612A48}"/>
          </ac:spMkLst>
        </pc:spChg>
        <pc:picChg chg="del">
          <ac:chgData name="David Breckx" userId="18743d88-13bf-4679-806e-af4ac3bb633e" providerId="ADAL" clId="{404F8B19-0044-5B4B-9C8A-9C918C7686F5}" dt="2021-10-19T13:38:31.672" v="823" actId="21"/>
          <ac:picMkLst>
            <pc:docMk/>
            <pc:sldMk cId="3997183376" sldId="370"/>
            <ac:picMk id="2" creationId="{A75A3027-3400-0F47-8455-10E077D7D008}"/>
          </ac:picMkLst>
        </pc:picChg>
        <pc:picChg chg="add mod">
          <ac:chgData name="David Breckx" userId="18743d88-13bf-4679-806e-af4ac3bb633e" providerId="ADAL" clId="{404F8B19-0044-5B4B-9C8A-9C918C7686F5}" dt="2021-10-19T14:26:42.918" v="1524" actId="1076"/>
          <ac:picMkLst>
            <pc:docMk/>
            <pc:sldMk cId="3997183376" sldId="370"/>
            <ac:picMk id="7" creationId="{683EB3A5-2911-EA42-8305-60AC1D54C204}"/>
          </ac:picMkLst>
        </pc:picChg>
        <pc:picChg chg="add del mod">
          <ac:chgData name="David Breckx" userId="18743d88-13bf-4679-806e-af4ac3bb633e" providerId="ADAL" clId="{404F8B19-0044-5B4B-9C8A-9C918C7686F5}" dt="2021-10-19T14:20:28.683" v="1509" actId="21"/>
          <ac:picMkLst>
            <pc:docMk/>
            <pc:sldMk cId="3997183376" sldId="370"/>
            <ac:picMk id="8" creationId="{BB7B5E11-6ABD-CF42-B2E1-143C260A22C5}"/>
          </ac:picMkLst>
        </pc:picChg>
        <pc:picChg chg="add mod">
          <ac:chgData name="David Breckx" userId="18743d88-13bf-4679-806e-af4ac3bb633e" providerId="ADAL" clId="{404F8B19-0044-5B4B-9C8A-9C918C7686F5}" dt="2021-10-19T14:26:31.947" v="1523" actId="1076"/>
          <ac:picMkLst>
            <pc:docMk/>
            <pc:sldMk cId="3997183376" sldId="370"/>
            <ac:picMk id="10" creationId="{33DDD8B4-7F68-AE49-9882-1CE981B4E84B}"/>
          </ac:picMkLst>
        </pc:picChg>
        <pc:picChg chg="add mod">
          <ac:chgData name="David Breckx" userId="18743d88-13bf-4679-806e-af4ac3bb633e" providerId="ADAL" clId="{404F8B19-0044-5B4B-9C8A-9C918C7686F5}" dt="2021-10-19T14:21:05.351" v="1515" actId="1076"/>
          <ac:picMkLst>
            <pc:docMk/>
            <pc:sldMk cId="3997183376" sldId="370"/>
            <ac:picMk id="1026" creationId="{44D398B4-05D9-9B4E-8BC3-58D2F7F3D5C8}"/>
          </ac:picMkLst>
        </pc:picChg>
      </pc:sldChg>
      <pc:sldChg chg="addSp delSp modSp add mod">
        <pc:chgData name="David Breckx" userId="18743d88-13bf-4679-806e-af4ac3bb633e" providerId="ADAL" clId="{404F8B19-0044-5B4B-9C8A-9C918C7686F5}" dt="2021-10-19T14:39:42.366" v="2596" actId="20577"/>
        <pc:sldMkLst>
          <pc:docMk/>
          <pc:sldMk cId="3114600129" sldId="371"/>
        </pc:sldMkLst>
        <pc:spChg chg="mod">
          <ac:chgData name="David Breckx" userId="18743d88-13bf-4679-806e-af4ac3bb633e" providerId="ADAL" clId="{404F8B19-0044-5B4B-9C8A-9C918C7686F5}" dt="2021-10-19T14:04:19.416" v="1110" actId="20577"/>
          <ac:spMkLst>
            <pc:docMk/>
            <pc:sldMk cId="3114600129" sldId="371"/>
            <ac:spMk id="5" creationId="{AB80C7AA-FCB9-AC49-99CE-042970513C2B}"/>
          </ac:spMkLst>
        </pc:spChg>
        <pc:spChg chg="mod">
          <ac:chgData name="David Breckx" userId="18743d88-13bf-4679-806e-af4ac3bb633e" providerId="ADAL" clId="{404F8B19-0044-5B4B-9C8A-9C918C7686F5}" dt="2021-10-19T14:39:42.366" v="2596" actId="20577"/>
          <ac:spMkLst>
            <pc:docMk/>
            <pc:sldMk cId="3114600129" sldId="371"/>
            <ac:spMk id="6" creationId="{3E4E4932-5266-294A-BE5C-DDA7B3612A48}"/>
          </ac:spMkLst>
        </pc:spChg>
        <pc:picChg chg="add del mod">
          <ac:chgData name="David Breckx" userId="18743d88-13bf-4679-806e-af4ac3bb633e" providerId="ADAL" clId="{404F8B19-0044-5B4B-9C8A-9C918C7686F5}" dt="2021-10-19T14:26:25.069" v="1520" actId="21"/>
          <ac:picMkLst>
            <pc:docMk/>
            <pc:sldMk cId="3114600129" sldId="371"/>
            <ac:picMk id="7" creationId="{3A98D1BA-1C6F-7748-8342-0200D2D3B333}"/>
          </ac:picMkLst>
        </pc:picChg>
      </pc:sldChg>
      <pc:sldChg chg="addSp modSp add mod modNotesTx">
        <pc:chgData name="David Breckx" userId="18743d88-13bf-4679-806e-af4ac3bb633e" providerId="ADAL" clId="{404F8B19-0044-5B4B-9C8A-9C918C7686F5}" dt="2021-10-19T14:46:29.859" v="3041" actId="20577"/>
        <pc:sldMkLst>
          <pc:docMk/>
          <pc:sldMk cId="1986108985" sldId="372"/>
        </pc:sldMkLst>
        <pc:spChg chg="mod">
          <ac:chgData name="David Breckx" userId="18743d88-13bf-4679-806e-af4ac3bb633e" providerId="ADAL" clId="{404F8B19-0044-5B4B-9C8A-9C918C7686F5}" dt="2021-10-19T14:30:55.424" v="1735" actId="20577"/>
          <ac:spMkLst>
            <pc:docMk/>
            <pc:sldMk cId="1986108985" sldId="372"/>
            <ac:spMk id="5" creationId="{AB80C7AA-FCB9-AC49-99CE-042970513C2B}"/>
          </ac:spMkLst>
        </pc:spChg>
        <pc:spChg chg="mod">
          <ac:chgData name="David Breckx" userId="18743d88-13bf-4679-806e-af4ac3bb633e" providerId="ADAL" clId="{404F8B19-0044-5B4B-9C8A-9C918C7686F5}" dt="2021-10-19T14:37:52.103" v="2294" actId="20577"/>
          <ac:spMkLst>
            <pc:docMk/>
            <pc:sldMk cId="1986108985" sldId="372"/>
            <ac:spMk id="6" creationId="{3E4E4932-5266-294A-BE5C-DDA7B3612A48}"/>
          </ac:spMkLst>
        </pc:spChg>
        <pc:picChg chg="add mod">
          <ac:chgData name="David Breckx" userId="18743d88-13bf-4679-806e-af4ac3bb633e" providerId="ADAL" clId="{404F8B19-0044-5B4B-9C8A-9C918C7686F5}" dt="2021-10-19T14:32:54.779" v="1744" actId="1076"/>
          <ac:picMkLst>
            <pc:docMk/>
            <pc:sldMk cId="1986108985" sldId="372"/>
            <ac:picMk id="2" creationId="{D20BCE5A-4887-C942-A97D-26FF676609B3}"/>
          </ac:picMkLst>
        </pc:picChg>
      </pc:sldChg>
      <pc:sldChg chg="addSp modSp add mod modNotesTx">
        <pc:chgData name="David Breckx" userId="18743d88-13bf-4679-806e-af4ac3bb633e" providerId="ADAL" clId="{404F8B19-0044-5B4B-9C8A-9C918C7686F5}" dt="2021-10-19T14:48:41.940" v="3326" actId="1076"/>
        <pc:sldMkLst>
          <pc:docMk/>
          <pc:sldMk cId="1773728978" sldId="373"/>
        </pc:sldMkLst>
        <pc:spChg chg="mod">
          <ac:chgData name="David Breckx" userId="18743d88-13bf-4679-806e-af4ac3bb633e" providerId="ADAL" clId="{404F8B19-0044-5B4B-9C8A-9C918C7686F5}" dt="2021-10-19T14:31:01.094" v="1739" actId="20577"/>
          <ac:spMkLst>
            <pc:docMk/>
            <pc:sldMk cId="1773728978" sldId="373"/>
            <ac:spMk id="5" creationId="{AB80C7AA-FCB9-AC49-99CE-042970513C2B}"/>
          </ac:spMkLst>
        </pc:spChg>
        <pc:spChg chg="mod">
          <ac:chgData name="David Breckx" userId="18743d88-13bf-4679-806e-af4ac3bb633e" providerId="ADAL" clId="{404F8B19-0044-5B4B-9C8A-9C918C7686F5}" dt="2021-10-19T14:43:47.751" v="2967" actId="14100"/>
          <ac:spMkLst>
            <pc:docMk/>
            <pc:sldMk cId="1773728978" sldId="373"/>
            <ac:spMk id="6" creationId="{3E4E4932-5266-294A-BE5C-DDA7B3612A48}"/>
          </ac:spMkLst>
        </pc:spChg>
        <pc:picChg chg="add mod">
          <ac:chgData name="David Breckx" userId="18743d88-13bf-4679-806e-af4ac3bb633e" providerId="ADAL" clId="{404F8B19-0044-5B4B-9C8A-9C918C7686F5}" dt="2021-10-19T14:48:41.940" v="3326" actId="1076"/>
          <ac:picMkLst>
            <pc:docMk/>
            <pc:sldMk cId="1773728978" sldId="373"/>
            <ac:picMk id="2" creationId="{9BA4024F-6D2D-0446-862F-C3FF355E6B89}"/>
          </ac:picMkLst>
        </pc:picChg>
      </pc:sldChg>
      <pc:sldChg chg="addSp delSp modSp add mod modNotesTx">
        <pc:chgData name="David Breckx" userId="18743d88-13bf-4679-806e-af4ac3bb633e" providerId="ADAL" clId="{404F8B19-0044-5B4B-9C8A-9C918C7686F5}" dt="2021-10-19T14:50:47.178" v="3348" actId="1076"/>
        <pc:sldMkLst>
          <pc:docMk/>
          <pc:sldMk cId="121576126" sldId="374"/>
        </pc:sldMkLst>
        <pc:spChg chg="mod">
          <ac:chgData name="David Breckx" userId="18743d88-13bf-4679-806e-af4ac3bb633e" providerId="ADAL" clId="{404F8B19-0044-5B4B-9C8A-9C918C7686F5}" dt="2021-10-19T14:50:03.895" v="3338" actId="20577"/>
          <ac:spMkLst>
            <pc:docMk/>
            <pc:sldMk cId="121576126" sldId="374"/>
            <ac:spMk id="5" creationId="{AB80C7AA-FCB9-AC49-99CE-042970513C2B}"/>
          </ac:spMkLst>
        </pc:spChg>
        <pc:spChg chg="del">
          <ac:chgData name="David Breckx" userId="18743d88-13bf-4679-806e-af4ac3bb633e" providerId="ADAL" clId="{404F8B19-0044-5B4B-9C8A-9C918C7686F5}" dt="2021-10-19T14:50:07.045" v="3339" actId="478"/>
          <ac:spMkLst>
            <pc:docMk/>
            <pc:sldMk cId="121576126" sldId="374"/>
            <ac:spMk id="6" creationId="{3E4E4932-5266-294A-BE5C-DDA7B3612A48}"/>
          </ac:spMkLst>
        </pc:spChg>
        <pc:picChg chg="del">
          <ac:chgData name="David Breckx" userId="18743d88-13bf-4679-806e-af4ac3bb633e" providerId="ADAL" clId="{404F8B19-0044-5B4B-9C8A-9C918C7686F5}" dt="2021-10-19T14:49:59.834" v="3328" actId="478"/>
          <ac:picMkLst>
            <pc:docMk/>
            <pc:sldMk cId="121576126" sldId="374"/>
            <ac:picMk id="2" creationId="{9BA4024F-6D2D-0446-862F-C3FF355E6B89}"/>
          </ac:picMkLst>
        </pc:picChg>
        <pc:picChg chg="add mod modCrop">
          <ac:chgData name="David Breckx" userId="18743d88-13bf-4679-806e-af4ac3bb633e" providerId="ADAL" clId="{404F8B19-0044-5B4B-9C8A-9C918C7686F5}" dt="2021-10-19T14:50:47.178" v="3348" actId="1076"/>
          <ac:picMkLst>
            <pc:docMk/>
            <pc:sldMk cId="121576126" sldId="374"/>
            <ac:picMk id="3" creationId="{2C6960D3-2F8F-B643-9A0A-7BA2642E473A}"/>
          </ac:picMkLst>
        </pc:picChg>
      </pc:sldChg>
      <pc:sldChg chg="addSp delSp modSp add mod ord setBg">
        <pc:chgData name="David Breckx" userId="18743d88-13bf-4679-806e-af4ac3bb633e" providerId="ADAL" clId="{404F8B19-0044-5B4B-9C8A-9C918C7686F5}" dt="2021-10-19T15:01:21.824" v="3407" actId="1076"/>
        <pc:sldMkLst>
          <pc:docMk/>
          <pc:sldMk cId="2077512793" sldId="375"/>
        </pc:sldMkLst>
        <pc:spChg chg="mod">
          <ac:chgData name="David Breckx" userId="18743d88-13bf-4679-806e-af4ac3bb633e" providerId="ADAL" clId="{404F8B19-0044-5B4B-9C8A-9C918C7686F5}" dt="2021-10-19T15:00:37.948" v="3401" actId="20577"/>
          <ac:spMkLst>
            <pc:docMk/>
            <pc:sldMk cId="2077512793" sldId="375"/>
            <ac:spMk id="6" creationId="{8106FE02-C5BA-D44E-9728-059AEFD36806}"/>
          </ac:spMkLst>
        </pc:spChg>
        <pc:picChg chg="mod">
          <ac:chgData name="David Breckx" userId="18743d88-13bf-4679-806e-af4ac3bb633e" providerId="ADAL" clId="{404F8B19-0044-5B4B-9C8A-9C918C7686F5}" dt="2021-10-19T15:01:21.824" v="3407" actId="1076"/>
          <ac:picMkLst>
            <pc:docMk/>
            <pc:sldMk cId="2077512793" sldId="375"/>
            <ac:picMk id="2" creationId="{00000000-0000-0000-0000-000000000000}"/>
          </ac:picMkLst>
        </pc:picChg>
        <pc:picChg chg="del">
          <ac:chgData name="David Breckx" userId="18743d88-13bf-4679-806e-af4ac3bb633e" providerId="ADAL" clId="{404F8B19-0044-5B4B-9C8A-9C918C7686F5}" dt="2021-10-19T15:00:43.023" v="3403" actId="478"/>
          <ac:picMkLst>
            <pc:docMk/>
            <pc:sldMk cId="2077512793" sldId="375"/>
            <ac:picMk id="3" creationId="{AA08C2B7-4251-CA40-A578-6756ADC6B63D}"/>
          </ac:picMkLst>
        </pc:picChg>
        <pc:picChg chg="add mod modCrop">
          <ac:chgData name="David Breckx" userId="18743d88-13bf-4679-806e-af4ac3bb633e" providerId="ADAL" clId="{404F8B19-0044-5B4B-9C8A-9C918C7686F5}" dt="2021-10-19T15:01:18.463" v="3406" actId="167"/>
          <ac:picMkLst>
            <pc:docMk/>
            <pc:sldMk cId="2077512793" sldId="375"/>
            <ac:picMk id="4" creationId="{0E63FAF3-EF17-B942-BB88-B1EF13CE646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14BC5D-A909-794A-9D1F-04242A5D21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D2D39D-108B-8343-B595-3F5E89FF8C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D2DCAA-103F-354E-8DC4-514509B8F015}" type="datetimeFigureOut">
              <a:rPr lang="en-US" smtClean="0"/>
              <a:t>10/19/21</a:t>
            </a:fld>
            <a:endParaRPr lang="en-US"/>
          </a:p>
        </p:txBody>
      </p:sp>
      <p:sp>
        <p:nvSpPr>
          <p:cNvPr id="4" name="Footer Placeholder 3">
            <a:extLst>
              <a:ext uri="{FF2B5EF4-FFF2-40B4-BE49-F238E27FC236}">
                <a16:creationId xmlns:a16="http://schemas.microsoft.com/office/drawing/2014/main" id="{4756A3F5-E40A-BE4C-A81C-F39E5E70F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470B75-D9A9-6C4D-B558-BA6354982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488359-39DF-1646-878F-232245F3C40F}" type="slidenum">
              <a:rPr lang="en-US" smtClean="0"/>
              <a:t>‹nr.›</a:t>
            </a:fld>
            <a:endParaRPr lang="en-US"/>
          </a:p>
        </p:txBody>
      </p:sp>
    </p:spTree>
    <p:extLst>
      <p:ext uri="{BB962C8B-B14F-4D97-AF65-F5344CB8AC3E}">
        <p14:creationId xmlns:p14="http://schemas.microsoft.com/office/powerpoint/2010/main" val="315003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08A6-01DB-4240-90B4-61CA37521796}" type="datetimeFigureOut">
              <a:rPr lang="nl-BE" smtClean="0"/>
              <a:t>19/10/2021</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F3080-322C-4239-BFC5-B38D9AF8F8CE}" type="slidenum">
              <a:rPr lang="nl-BE" smtClean="0"/>
              <a:t>‹nr.›</a:t>
            </a:fld>
            <a:endParaRPr lang="nl-BE"/>
          </a:p>
        </p:txBody>
      </p:sp>
    </p:spTree>
    <p:extLst>
      <p:ext uri="{BB962C8B-B14F-4D97-AF65-F5344CB8AC3E}">
        <p14:creationId xmlns:p14="http://schemas.microsoft.com/office/powerpoint/2010/main" val="1580661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GROEP A</a:t>
            </a:r>
            <a:endParaRPr lang="nl-BE" dirty="0"/>
          </a:p>
        </p:txBody>
      </p:sp>
      <p:sp>
        <p:nvSpPr>
          <p:cNvPr id="4" name="Tijdelijke aanduiding voor dianummer 3"/>
          <p:cNvSpPr>
            <a:spLocks noGrp="1"/>
          </p:cNvSpPr>
          <p:nvPr>
            <p:ph type="sldNum" sz="quarter" idx="5"/>
          </p:nvPr>
        </p:nvSpPr>
        <p:spPr/>
        <p:txBody>
          <a:bodyPr/>
          <a:lstStyle/>
          <a:p>
            <a:fld id="{963F3080-322C-4239-BFC5-B38D9AF8F8CE}" type="slidenum">
              <a:rPr lang="nl-BE" smtClean="0"/>
              <a:t>22</a:t>
            </a:fld>
            <a:endParaRPr lang="nl-BE"/>
          </a:p>
        </p:txBody>
      </p:sp>
    </p:spTree>
    <p:extLst>
      <p:ext uri="{BB962C8B-B14F-4D97-AF65-F5344CB8AC3E}">
        <p14:creationId xmlns:p14="http://schemas.microsoft.com/office/powerpoint/2010/main" val="60281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Standaard ondersteuning bestandssystemen -&gt; zonder extensies of dergelijk wat het wel mogelijk maakt om sommige bestandssystemen uit te lezen</a:t>
            </a:r>
          </a:p>
        </p:txBody>
      </p:sp>
      <p:sp>
        <p:nvSpPr>
          <p:cNvPr id="4" name="Tijdelijke aanduiding voor dianummer 3"/>
          <p:cNvSpPr>
            <a:spLocks noGrp="1"/>
          </p:cNvSpPr>
          <p:nvPr>
            <p:ph type="sldNum" sz="quarter" idx="5"/>
          </p:nvPr>
        </p:nvSpPr>
        <p:spPr/>
        <p:txBody>
          <a:bodyPr/>
          <a:lstStyle/>
          <a:p>
            <a:fld id="{963F3080-322C-4239-BFC5-B38D9AF8F8CE}" type="slidenum">
              <a:rPr lang="nl-BE" smtClean="0"/>
              <a:t>23</a:t>
            </a:fld>
            <a:endParaRPr lang="nl-BE"/>
          </a:p>
        </p:txBody>
      </p:sp>
    </p:spTree>
    <p:extLst>
      <p:ext uri="{BB962C8B-B14F-4D97-AF65-F5344CB8AC3E}">
        <p14:creationId xmlns:p14="http://schemas.microsoft.com/office/powerpoint/2010/main" val="62317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MBR -&gt; Gelimiteerd tot maximum 4 primaire partities en 2TB HDD grootte</a:t>
            </a:r>
          </a:p>
        </p:txBody>
      </p:sp>
      <p:sp>
        <p:nvSpPr>
          <p:cNvPr id="4" name="Tijdelijke aanduiding voor dianummer 3"/>
          <p:cNvSpPr>
            <a:spLocks noGrp="1"/>
          </p:cNvSpPr>
          <p:nvPr>
            <p:ph type="sldNum" sz="quarter" idx="5"/>
          </p:nvPr>
        </p:nvSpPr>
        <p:spPr/>
        <p:txBody>
          <a:bodyPr/>
          <a:lstStyle/>
          <a:p>
            <a:fld id="{963F3080-322C-4239-BFC5-B38D9AF8F8CE}" type="slidenum">
              <a:rPr lang="nl-BE" smtClean="0"/>
              <a:t>27</a:t>
            </a:fld>
            <a:endParaRPr lang="nl-BE"/>
          </a:p>
        </p:txBody>
      </p:sp>
    </p:spTree>
    <p:extLst>
      <p:ext uri="{BB962C8B-B14F-4D97-AF65-F5344CB8AC3E}">
        <p14:creationId xmlns:p14="http://schemas.microsoft.com/office/powerpoint/2010/main" val="4046711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Niet gelimiteerd tot een aantal primaire partities</a:t>
            </a:r>
          </a:p>
          <a:p>
            <a:r>
              <a:rPr lang="nl-NL" dirty="0"/>
              <a:t>Versies voor Windows 8 kunnen niet booten van een GPT partitie</a:t>
            </a:r>
          </a:p>
          <a:p>
            <a:r>
              <a:rPr lang="nl-NL" dirty="0"/>
              <a:t>GPT maakt ook gebruik van een </a:t>
            </a:r>
            <a:r>
              <a:rPr lang="nl-NL" dirty="0" err="1"/>
              <a:t>backup</a:t>
            </a:r>
            <a:r>
              <a:rPr lang="nl-NL" dirty="0"/>
              <a:t> </a:t>
            </a:r>
            <a:r>
              <a:rPr lang="nl-NL" dirty="0" err="1"/>
              <a:t>table</a:t>
            </a:r>
            <a:r>
              <a:rPr lang="nl-NL" dirty="0"/>
              <a:t> </a:t>
            </a:r>
            <a:r>
              <a:rPr lang="nl-NL" dirty="0">
                <a:sym typeface="Wingdings" pitchFamily="2" charset="2"/>
              </a:rPr>
              <a:t> als er iets fout loopt kan hij dit nog steeds terughalen</a:t>
            </a:r>
            <a:endParaRPr lang="nl-NL" dirty="0"/>
          </a:p>
        </p:txBody>
      </p:sp>
      <p:sp>
        <p:nvSpPr>
          <p:cNvPr id="4" name="Tijdelijke aanduiding voor dianummer 3"/>
          <p:cNvSpPr>
            <a:spLocks noGrp="1"/>
          </p:cNvSpPr>
          <p:nvPr>
            <p:ph type="sldNum" sz="quarter" idx="5"/>
          </p:nvPr>
        </p:nvSpPr>
        <p:spPr/>
        <p:txBody>
          <a:bodyPr/>
          <a:lstStyle/>
          <a:p>
            <a:fld id="{963F3080-322C-4239-BFC5-B38D9AF8F8CE}" type="slidenum">
              <a:rPr lang="nl-BE" smtClean="0"/>
              <a:t>28</a:t>
            </a:fld>
            <a:endParaRPr lang="nl-BE"/>
          </a:p>
        </p:txBody>
      </p:sp>
    </p:spTree>
    <p:extLst>
      <p:ext uri="{BB962C8B-B14F-4D97-AF65-F5344CB8AC3E}">
        <p14:creationId xmlns:p14="http://schemas.microsoft.com/office/powerpoint/2010/main" val="499778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963F3080-322C-4239-BFC5-B38D9AF8F8CE}" type="slidenum">
              <a:rPr lang="nl-BE" smtClean="0"/>
              <a:t>29</a:t>
            </a:fld>
            <a:endParaRPr lang="nl-BE"/>
          </a:p>
        </p:txBody>
      </p:sp>
    </p:spTree>
    <p:extLst>
      <p:ext uri="{BB962C8B-B14F-4D97-AF65-F5344CB8AC3E}">
        <p14:creationId xmlns:p14="http://schemas.microsoft.com/office/powerpoint/2010/main" val="185718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Je mag ook Windows 11 in deze virtuele machine installeren, maar dit kan zijn dat dit niet altijd gaat werken door middel van de nieuwe eisen van Windows voor de secure boot</a:t>
            </a:r>
          </a:p>
        </p:txBody>
      </p:sp>
      <p:sp>
        <p:nvSpPr>
          <p:cNvPr id="4" name="Tijdelijke aanduiding voor dianummer 3"/>
          <p:cNvSpPr>
            <a:spLocks noGrp="1"/>
          </p:cNvSpPr>
          <p:nvPr>
            <p:ph type="sldNum" sz="quarter" idx="5"/>
          </p:nvPr>
        </p:nvSpPr>
        <p:spPr/>
        <p:txBody>
          <a:bodyPr/>
          <a:lstStyle/>
          <a:p>
            <a:fld id="{963F3080-322C-4239-BFC5-B38D9AF8F8CE}" type="slidenum">
              <a:rPr lang="nl-BE" smtClean="0"/>
              <a:t>70</a:t>
            </a:fld>
            <a:endParaRPr lang="nl-BE"/>
          </a:p>
        </p:txBody>
      </p:sp>
    </p:spTree>
    <p:extLst>
      <p:ext uri="{BB962C8B-B14F-4D97-AF65-F5344CB8AC3E}">
        <p14:creationId xmlns:p14="http://schemas.microsoft.com/office/powerpoint/2010/main" val="730990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zwar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7177021" y="3816635"/>
            <a:ext cx="1464251" cy="824930"/>
          </a:xfrm>
          <a:prstGeom prst="rect">
            <a:avLst/>
          </a:prstGeom>
        </p:spPr>
      </p:pic>
    </p:spTree>
    <p:extLst>
      <p:ext uri="{BB962C8B-B14F-4D97-AF65-F5344CB8AC3E}">
        <p14:creationId xmlns:p14="http://schemas.microsoft.com/office/powerpoint/2010/main" val="255023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beeld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solidFill>
                  <a:srgbClr val="FFFFFE"/>
                </a:solidFill>
                <a:latin typeface="Montserrat SemiBold" panose="00000700000000000000" pitchFamily="2" charset="0"/>
              </a:defRPr>
            </a:lvl1pPr>
          </a:lstStyle>
          <a:p>
            <a:r>
              <a:rPr lang="nl-NL"/>
              <a:t>Klik op het pictogram als u een afbeelding wilt toevoegen</a:t>
            </a:r>
            <a:endParaRPr lang="nl-BE" dirty="0"/>
          </a:p>
        </p:txBody>
      </p:sp>
      <p:sp>
        <p:nvSpPr>
          <p:cNvPr id="9" name="Title 1"/>
          <p:cNvSpPr>
            <a:spLocks noGrp="1"/>
          </p:cNvSpPr>
          <p:nvPr>
            <p:ph type="ctrTitle"/>
          </p:nvPr>
        </p:nvSpPr>
        <p:spPr>
          <a:xfrm>
            <a:off x="795338" y="741759"/>
            <a:ext cx="3856038" cy="1163241"/>
          </a:xfrm>
        </p:spPr>
        <p:txBody>
          <a:bodyPr anchor="t" anchorCtr="0">
            <a:noAutofit/>
          </a:bodyPr>
          <a:lstStyle>
            <a:lvl1pPr algn="l">
              <a:defRPr sz="3200" b="1">
                <a:solidFill>
                  <a:srgbClr val="FFFFFE"/>
                </a:solidFill>
                <a:latin typeface="Montserrat ExtraBold" panose="00000900000000000000" pitchFamily="2" charset="0"/>
              </a:defRPr>
            </a:lvl1pPr>
          </a:lstStyle>
          <a:p>
            <a:r>
              <a:rPr lang="nl-NL"/>
              <a:t>Klik om stijl te bewerken</a:t>
            </a:r>
            <a:endParaRPr lang="nl-BE" dirty="0"/>
          </a:p>
        </p:txBody>
      </p:sp>
      <p:sp>
        <p:nvSpPr>
          <p:cNvPr id="14" name="Text Placeholder 5"/>
          <p:cNvSpPr>
            <a:spLocks noGrp="1"/>
          </p:cNvSpPr>
          <p:nvPr>
            <p:ph type="body" sz="quarter" idx="12"/>
          </p:nvPr>
        </p:nvSpPr>
        <p:spPr>
          <a:xfrm>
            <a:off x="795338" y="2170143"/>
            <a:ext cx="3119438" cy="1883697"/>
          </a:xfrm>
        </p:spPr>
        <p:txBody>
          <a:bodyPr>
            <a:normAutofit/>
          </a:bodyPr>
          <a:lstStyle>
            <a:lvl1pPr marL="0" indent="0">
              <a:buNone/>
              <a:defRPr lang="nl-BE" sz="1400" b="0" i="0" kern="1200" smtClean="0">
                <a:solidFill>
                  <a:srgbClr val="FFFFFE"/>
                </a:solidFill>
                <a:latin typeface="Montserrat SemiBold" panose="00000700000000000000" pitchFamily="2" charset="0"/>
                <a:ea typeface="+mj-ea"/>
                <a:cs typeface="+mj-cs"/>
              </a:defRPr>
            </a:lvl1pPr>
          </a:lstStyle>
          <a:p>
            <a:pPr lvl="0"/>
            <a:r>
              <a:rPr lang="nl-NL"/>
              <a:t>Klikken om de tekststijl van het model te bewerken</a:t>
            </a:r>
          </a:p>
        </p:txBody>
      </p:sp>
      <p:pic>
        <p:nvPicPr>
          <p:cNvPr id="15" name="Picture 14">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273679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 en beeld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2682" y="731678"/>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9" name="Picture Placeholder 5"/>
          <p:cNvSpPr>
            <a:spLocks noGrp="1"/>
          </p:cNvSpPr>
          <p:nvPr>
            <p:ph type="pic" sz="quarter" idx="12"/>
          </p:nvPr>
        </p:nvSpPr>
        <p:spPr>
          <a:xfrm>
            <a:off x="4592637" y="2616468"/>
            <a:ext cx="2379707" cy="1810502"/>
          </a:xfrm>
        </p:spPr>
        <p:txBody>
          <a:bodyPr/>
          <a:lstStyle>
            <a:lvl1pPr>
              <a:defRPr>
                <a:solidFill>
                  <a:schemeClr val="bg2"/>
                </a:solidFill>
                <a:latin typeface="Montserrat SemiBold" panose="00000700000000000000" pitchFamily="2" charset="0"/>
              </a:defRPr>
            </a:lvl1pPr>
          </a:lstStyle>
          <a:p>
            <a:r>
              <a:rPr lang="nl-NL"/>
              <a:t>Klik op het pictogram als u een afbeelding wilt toevoegen</a:t>
            </a:r>
            <a:endParaRPr lang="nl-BE" dirty="0"/>
          </a:p>
        </p:txBody>
      </p:sp>
      <p:sp>
        <p:nvSpPr>
          <p:cNvPr id="14" name="Picture Placeholder 5"/>
          <p:cNvSpPr>
            <a:spLocks noGrp="1"/>
          </p:cNvSpPr>
          <p:nvPr>
            <p:ph type="pic" sz="quarter" idx="12"/>
          </p:nvPr>
        </p:nvSpPr>
        <p:spPr>
          <a:xfrm>
            <a:off x="812682" y="2586067"/>
            <a:ext cx="2379707" cy="1810502"/>
          </a:xfrm>
        </p:spPr>
        <p:txBody>
          <a:bodyPr/>
          <a:lstStyle>
            <a:lvl1pPr>
              <a:defRPr>
                <a:solidFill>
                  <a:schemeClr val="bg2"/>
                </a:solidFill>
                <a:latin typeface="Montserrat SemiBold" panose="00000700000000000000" pitchFamily="2" charset="0"/>
              </a:defRPr>
            </a:lvl1pPr>
          </a:lstStyle>
          <a:p>
            <a:r>
              <a:rPr lang="nl-NL"/>
              <a:t>Klik op het pictogram als u een afbeelding wilt toevoegen</a:t>
            </a:r>
            <a:endParaRPr lang="nl-BE" dirty="0"/>
          </a:p>
        </p:txBody>
      </p:sp>
      <p:sp>
        <p:nvSpPr>
          <p:cNvPr id="16" name="Text Placeholder 17"/>
          <p:cNvSpPr>
            <a:spLocks noGrp="1"/>
          </p:cNvSpPr>
          <p:nvPr>
            <p:ph type="body" sz="quarter" idx="13" hasCustomPrompt="1"/>
          </p:nvPr>
        </p:nvSpPr>
        <p:spPr>
          <a:xfrm>
            <a:off x="812681" y="1591510"/>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7"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kern="1200" dirty="0" smtClean="0">
                <a:solidFill>
                  <a:schemeClr val="bg2"/>
                </a:solidFill>
                <a:latin typeface="+mj-lt"/>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3"/>
          <p:cNvSpPr>
            <a:spLocks noGrp="1"/>
          </p:cNvSpPr>
          <p:nvPr>
            <p:ph type="body" sz="quarter" idx="15"/>
          </p:nvPr>
        </p:nvSpPr>
        <p:spPr>
          <a:xfrm>
            <a:off x="795338" y="274478"/>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2440378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kst en beeld zwar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000000"/>
                </a:solidFill>
                <a:latin typeface="Montserrat SemiBold" panose="00000700000000000000" pitchFamily="2" charset="0"/>
              </a:defRPr>
            </a:lvl1pPr>
          </a:lstStyle>
          <a:p>
            <a:r>
              <a:rPr lang="nl-NL"/>
              <a:t>Klik op het pictogram als u een afbeelding wilt toevoegen</a:t>
            </a:r>
            <a:endParaRPr lang="nl-BE" dirty="0"/>
          </a:p>
        </p:txBody>
      </p:sp>
      <p:sp>
        <p:nvSpPr>
          <p:cNvPr id="14" name="Picture Placeholder 5"/>
          <p:cNvSpPr>
            <a:spLocks noGrp="1"/>
          </p:cNvSpPr>
          <p:nvPr>
            <p:ph type="pic" sz="quarter" idx="12"/>
          </p:nvPr>
        </p:nvSpPr>
        <p:spPr>
          <a:xfrm>
            <a:off x="812682" y="2614010"/>
            <a:ext cx="2379707" cy="1810502"/>
          </a:xfrm>
        </p:spPr>
        <p:txBody>
          <a:bodyPr/>
          <a:lstStyle>
            <a:lvl1pPr>
              <a:defRPr>
                <a:solidFill>
                  <a:srgbClr val="000000"/>
                </a:solidFill>
                <a:latin typeface="Montserrat SemiBold" panose="00000700000000000000" pitchFamily="2" charset="0"/>
              </a:defRPr>
            </a:lvl1pPr>
          </a:lstStyle>
          <a:p>
            <a:r>
              <a:rPr lang="nl-NL"/>
              <a:t>Klik op het pictogram als u een afbeelding wilt toevoegen</a:t>
            </a:r>
            <a:endParaRPr lang="nl-BE" dirty="0"/>
          </a:p>
        </p:txBody>
      </p:sp>
      <p:sp>
        <p:nvSpPr>
          <p:cNvPr id="12" name="Title 1"/>
          <p:cNvSpPr>
            <a:spLocks noGrp="1"/>
          </p:cNvSpPr>
          <p:nvPr>
            <p:ph type="ctrTitle"/>
          </p:nvPr>
        </p:nvSpPr>
        <p:spPr>
          <a:xfrm>
            <a:off x="812682" y="766594"/>
            <a:ext cx="6334442" cy="613093"/>
          </a:xfrm>
        </p:spPr>
        <p:txBody>
          <a:bodyPr anchor="t" anchorCtr="0">
            <a:noAutofit/>
          </a:bodyPr>
          <a:lstStyle>
            <a:lvl1pPr algn="l">
              <a:defRPr sz="3200" b="0">
                <a:solidFill>
                  <a:srgbClr val="000000"/>
                </a:solidFill>
                <a:latin typeface="Montserrat ExtraBold" panose="00000900000000000000" pitchFamily="2" charset="0"/>
              </a:defRPr>
            </a:lvl1pPr>
          </a:lstStyle>
          <a:p>
            <a:r>
              <a:rPr lang="nl-NL"/>
              <a:t>Klik om stijl te bewerken</a:t>
            </a:r>
            <a:endParaRPr lang="nl-BE" dirty="0"/>
          </a:p>
        </p:txBody>
      </p:sp>
      <p:sp>
        <p:nvSpPr>
          <p:cNvPr id="6" name="Text Placeholder 5"/>
          <p:cNvSpPr>
            <a:spLocks noGrp="1"/>
          </p:cNvSpPr>
          <p:nvPr>
            <p:ph type="body" sz="quarter" idx="16"/>
          </p:nvPr>
        </p:nvSpPr>
        <p:spPr>
          <a:xfrm>
            <a:off x="812682" y="1619650"/>
            <a:ext cx="3508375" cy="847725"/>
          </a:xfrm>
        </p:spPr>
        <p:txBody>
          <a:bodyPr>
            <a:normAutofit/>
          </a:bodyPr>
          <a:lstStyle>
            <a:lvl1pPr marL="0" indent="0">
              <a:buNone/>
              <a:defRPr sz="2000" b="0" i="0">
                <a:latin typeface="Montserrat SemiBold" panose="00000700000000000000" pitchFamily="2" charset="0"/>
              </a:defRPr>
            </a:lvl1pPr>
          </a:lstStyle>
          <a:p>
            <a:pPr lvl="0"/>
            <a:r>
              <a:rPr lang="nl-NL"/>
              <a:t>Klikken om de tekststijl van het model te bewerken</a:t>
            </a:r>
          </a:p>
        </p:txBody>
      </p:sp>
      <p:sp>
        <p:nvSpPr>
          <p:cNvPr id="15" name="Text Placeholder 5"/>
          <p:cNvSpPr>
            <a:spLocks noGrp="1"/>
          </p:cNvSpPr>
          <p:nvPr>
            <p:ph type="body" sz="quarter" idx="17"/>
          </p:nvPr>
        </p:nvSpPr>
        <p:spPr>
          <a:xfrm>
            <a:off x="4592638" y="1601335"/>
            <a:ext cx="3508375" cy="847725"/>
          </a:xfrm>
        </p:spPr>
        <p:txBody>
          <a:bodyPr>
            <a:normAutofit/>
          </a:bodyPr>
          <a:lstStyle>
            <a:lvl1pPr marL="0" indent="0">
              <a:buNone/>
              <a:defRPr sz="2000" b="0">
                <a:latin typeface="Montserrat SemiBold" panose="00000700000000000000" pitchFamily="2" charset="0"/>
              </a:defRPr>
            </a:lvl1pPr>
          </a:lstStyle>
          <a:p>
            <a:pPr lvl="0"/>
            <a:r>
              <a:rPr lang="nl-NL"/>
              <a:t>Klikken om de tekststijl van het model te bewerken</a:t>
            </a:r>
          </a:p>
        </p:txBody>
      </p:sp>
      <p:pic>
        <p:nvPicPr>
          <p:cNvPr id="20" name="Picture 19">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21"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166950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ekst en beeld zwart">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solidFill>
                <a:srgbClr val="000000"/>
              </a:solidFill>
            </a:endParaRPr>
          </a:p>
        </p:txBody>
      </p:sp>
      <p:sp>
        <p:nvSpPr>
          <p:cNvPr id="9" name="Picture Placeholder 5"/>
          <p:cNvSpPr>
            <a:spLocks noGrp="1"/>
          </p:cNvSpPr>
          <p:nvPr>
            <p:ph type="pic" sz="quarter" idx="12"/>
          </p:nvPr>
        </p:nvSpPr>
        <p:spPr>
          <a:xfrm>
            <a:off x="4592637" y="2616468"/>
            <a:ext cx="2379707" cy="1810502"/>
          </a:xfrm>
        </p:spPr>
        <p:txBody>
          <a:bodyPr/>
          <a:lstStyle>
            <a:lvl1pPr>
              <a:defRPr>
                <a:solidFill>
                  <a:srgbClr val="FFFFFE"/>
                </a:solidFill>
                <a:latin typeface="Montserrat SemiBold" panose="00000700000000000000" pitchFamily="2" charset="0"/>
              </a:defRPr>
            </a:lvl1pPr>
          </a:lstStyle>
          <a:p>
            <a:r>
              <a:rPr lang="nl-NL"/>
              <a:t>Klik op het pictogram als u een afbeelding wilt toevoegen</a:t>
            </a:r>
            <a:endParaRPr lang="nl-BE" dirty="0"/>
          </a:p>
        </p:txBody>
      </p:sp>
      <p:sp>
        <p:nvSpPr>
          <p:cNvPr id="14" name="Picture Placeholder 5"/>
          <p:cNvSpPr>
            <a:spLocks noGrp="1"/>
          </p:cNvSpPr>
          <p:nvPr>
            <p:ph type="pic" sz="quarter" idx="12"/>
          </p:nvPr>
        </p:nvSpPr>
        <p:spPr>
          <a:xfrm>
            <a:off x="454623" y="2596148"/>
            <a:ext cx="2379707" cy="1810502"/>
          </a:xfrm>
        </p:spPr>
        <p:txBody>
          <a:bodyPr/>
          <a:lstStyle>
            <a:lvl1pPr>
              <a:defRPr>
                <a:solidFill>
                  <a:schemeClr val="bg2"/>
                </a:solidFill>
                <a:latin typeface="Montserrat SemiBold" panose="00000700000000000000" pitchFamily="2" charset="0"/>
              </a:defRPr>
            </a:lvl1pPr>
          </a:lstStyle>
          <a:p>
            <a:r>
              <a:rPr lang="nl-NL"/>
              <a:t>Klik op het pictogram als u een afbeelding wilt toevoegen</a:t>
            </a:r>
            <a:endParaRPr lang="nl-BE" dirty="0"/>
          </a:p>
        </p:txBody>
      </p:sp>
      <p:sp>
        <p:nvSpPr>
          <p:cNvPr id="12" name="Title 1"/>
          <p:cNvSpPr>
            <a:spLocks noGrp="1"/>
          </p:cNvSpPr>
          <p:nvPr>
            <p:ph type="ctrTitle"/>
          </p:nvPr>
        </p:nvSpPr>
        <p:spPr>
          <a:xfrm>
            <a:off x="454623" y="741759"/>
            <a:ext cx="6334442" cy="613093"/>
          </a:xfrm>
        </p:spPr>
        <p:txBody>
          <a:bodyPr anchor="t" anchorCtr="0">
            <a:noAutofit/>
          </a:bodyPr>
          <a:lstStyle>
            <a:lvl1pPr algn="l">
              <a:defRPr sz="3200" b="1" i="0">
                <a:solidFill>
                  <a:schemeClr val="bg2"/>
                </a:solidFill>
                <a:latin typeface="Montserrat ExtraBold" panose="00000900000000000000" pitchFamily="2" charset="0"/>
              </a:defRPr>
            </a:lvl1pPr>
          </a:lstStyle>
          <a:p>
            <a:r>
              <a:rPr lang="nl-NL"/>
              <a:t>Klik om stijl te bewerken</a:t>
            </a:r>
            <a:endParaRPr lang="nl-BE" dirty="0"/>
          </a:p>
        </p:txBody>
      </p:sp>
      <p:sp>
        <p:nvSpPr>
          <p:cNvPr id="17" name="Text Placeholder 17"/>
          <p:cNvSpPr>
            <a:spLocks noGrp="1"/>
          </p:cNvSpPr>
          <p:nvPr>
            <p:ph type="body" sz="quarter" idx="13" hasCustomPrompt="1"/>
          </p:nvPr>
        </p:nvSpPr>
        <p:spPr>
          <a:xfrm>
            <a:off x="454622"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0"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18" name="Text Placeholder 17"/>
          <p:cNvSpPr>
            <a:spLocks noGrp="1"/>
          </p:cNvSpPr>
          <p:nvPr>
            <p:ph type="body" sz="quarter" idx="14" hasCustomPrompt="1"/>
          </p:nvPr>
        </p:nvSpPr>
        <p:spPr>
          <a:xfrm>
            <a:off x="4573588" y="1601591"/>
            <a:ext cx="3589791" cy="848239"/>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nl-BE" sz="2000" b="1" i="0" kern="1200" dirty="0" smtClean="0">
                <a:solidFill>
                  <a:schemeClr val="bg2"/>
                </a:solidFill>
                <a:latin typeface="Montserrat SemiBold" panose="00000700000000000000" pitchFamily="2" charset="0"/>
                <a:ea typeface="+mj-ea"/>
                <a:cs typeface="+mj-cs"/>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pic>
        <p:nvPicPr>
          <p:cNvPr id="19" name="Picture 18">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0" name="Text Placeholder 3"/>
          <p:cNvSpPr>
            <a:spLocks noGrp="1"/>
          </p:cNvSpPr>
          <p:nvPr>
            <p:ph type="body" sz="quarter" idx="15"/>
          </p:nvPr>
        </p:nvSpPr>
        <p:spPr>
          <a:xfrm>
            <a:off x="457200"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54528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opsomming zwar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9508"/>
            <a:ext cx="8229600" cy="2510850"/>
          </a:xfrm>
        </p:spPr>
        <p:txBody>
          <a:bodyPr>
            <a:normAutofit/>
          </a:bodyPr>
          <a:lstStyle>
            <a:lvl1pPr>
              <a:defRPr sz="2800" b="1" i="0">
                <a:solidFill>
                  <a:srgbClr val="FFFFFF"/>
                </a:solidFill>
                <a:latin typeface="Montserrat SemiBold" panose="00000700000000000000" pitchFamily="2" charset="0"/>
              </a:defRPr>
            </a:lvl1pPr>
            <a:lvl2pPr>
              <a:defRPr sz="2400" b="1" i="0">
                <a:solidFill>
                  <a:srgbClr val="FFFFFF"/>
                </a:solidFill>
                <a:latin typeface="Montserrat SemiBold" panose="00000700000000000000" pitchFamily="2" charset="0"/>
              </a:defRPr>
            </a:lvl2pPr>
            <a:lvl3pPr>
              <a:defRPr sz="2000" b="1" i="0">
                <a:solidFill>
                  <a:srgbClr val="FFFFFF"/>
                </a:solidFill>
                <a:latin typeface="Montserrat SemiBold" panose="00000700000000000000" pitchFamily="2" charset="0"/>
              </a:defRPr>
            </a:lvl3pPr>
            <a:lvl4pPr>
              <a:defRPr sz="1800" b="1" i="0">
                <a:solidFill>
                  <a:srgbClr val="FFFFFF"/>
                </a:solidFill>
                <a:latin typeface="Montserrat SemiBold" panose="00000700000000000000" pitchFamily="2" charset="0"/>
              </a:defRPr>
            </a:lvl4pPr>
            <a:lvl5pPr>
              <a:defRPr sz="1800" b="1" i="0">
                <a:solidFill>
                  <a:srgbClr val="FFFFFF"/>
                </a:solidFill>
                <a:latin typeface="Montserrat SemiBold" panose="000007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795338" y="741759"/>
            <a:ext cx="6334442" cy="613093"/>
          </a:xfrm>
        </p:spPr>
        <p:txBody>
          <a:bodyPr anchor="t" anchorCtr="0">
            <a:noAutofit/>
          </a:bodyPr>
          <a:lstStyle>
            <a:lvl1pPr algn="l">
              <a:defRPr sz="3200" b="0" i="0">
                <a:solidFill>
                  <a:schemeClr val="bg2"/>
                </a:solidFill>
                <a:latin typeface="Montserrat ExtraBold" panose="00000900000000000000" pitchFamily="2" charset="0"/>
              </a:defRPr>
            </a:lvl1pPr>
          </a:lstStyle>
          <a:p>
            <a:r>
              <a:rPr lang="nl-NL"/>
              <a:t>Klik om stijl te bewerken</a:t>
            </a:r>
            <a:endParaRPr lang="nl-BE" dirty="0"/>
          </a:p>
        </p:txBody>
      </p:sp>
      <p:sp>
        <p:nvSpPr>
          <p:cNvPr id="14" name="Text Placeholder 3"/>
          <p:cNvSpPr>
            <a:spLocks noGrp="1"/>
          </p:cNvSpPr>
          <p:nvPr>
            <p:ph type="body" sz="quarter" idx="12"/>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2553320232"/>
      </p:ext>
    </p:extLst>
  </p:cSld>
  <p:clrMapOvr>
    <a:masterClrMapping/>
  </p:clrMapOvr>
  <p:extLst>
    <p:ext uri="{DCECCB84-F9BA-43D5-87BE-67443E8EF086}">
      <p15:sldGuideLst xmlns:p15="http://schemas.microsoft.com/office/powerpoint/2012/main">
        <p15:guide id="1" orient="horz" pos="2527">
          <p15:clr>
            <a:srgbClr val="FBAE40"/>
          </p15:clr>
        </p15:guide>
        <p15:guide id="2" pos="47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338" y="1493519"/>
            <a:ext cx="8229600" cy="2217481"/>
          </a:xfrm>
        </p:spPr>
        <p:txBody>
          <a:bodyPr>
            <a:normAutofit/>
          </a:bodyPr>
          <a:lstStyle>
            <a:lvl1pPr>
              <a:defRPr sz="2800">
                <a:latin typeface="Montserrat SemiBold" panose="00000700000000000000" pitchFamily="2" charset="0"/>
              </a:defRPr>
            </a:lvl1pPr>
          </a:lstStyle>
          <a:p>
            <a:pPr lvl="0"/>
            <a:r>
              <a:rPr lang="nl-NL"/>
              <a:t>Klikken om de tekststijl van het model te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12" name="Title 1"/>
          <p:cNvSpPr>
            <a:spLocks noGrp="1"/>
          </p:cNvSpPr>
          <p:nvPr>
            <p:ph type="ctrTitle"/>
          </p:nvPr>
        </p:nvSpPr>
        <p:spPr>
          <a:xfrm>
            <a:off x="795338" y="741759"/>
            <a:ext cx="6334442" cy="613093"/>
          </a:xfrm>
        </p:spPr>
        <p:txBody>
          <a:bodyPr anchor="t" anchorCtr="0">
            <a:noAutofit/>
          </a:bodyPr>
          <a:lstStyle>
            <a:lvl1pPr algn="l">
              <a:defRPr sz="3200" b="1">
                <a:solidFill>
                  <a:srgbClr val="000000"/>
                </a:solidFill>
                <a:latin typeface="Montserrat ExtraBold" panose="00000900000000000000" pitchFamily="2" charset="0"/>
              </a:defRPr>
            </a:lvl1pPr>
          </a:lstStyle>
          <a:p>
            <a:r>
              <a:rPr lang="nl-NL"/>
              <a:t>Klik om stijl te bewerken</a:t>
            </a:r>
            <a:endParaRPr lang="nl-BE" dirty="0"/>
          </a:p>
        </p:txBody>
      </p:sp>
      <p:sp>
        <p:nvSpPr>
          <p:cNvPr id="4" name="Text Placeholder 3"/>
          <p:cNvSpPr>
            <a:spLocks noGrp="1"/>
          </p:cNvSpPr>
          <p:nvPr>
            <p:ph type="body" sz="quarter" idx="12"/>
          </p:nvPr>
        </p:nvSpPr>
        <p:spPr>
          <a:xfrm>
            <a:off x="795338" y="284559"/>
            <a:ext cx="4116388" cy="323227"/>
          </a:xfrm>
        </p:spPr>
        <p:txBody>
          <a:bodyPr>
            <a:normAutofit/>
          </a:bodyPr>
          <a:lstStyle>
            <a:lvl1pPr marL="0" indent="0">
              <a:buNone/>
              <a:defRPr sz="1000">
                <a:solidFill>
                  <a:schemeClr val="tx1"/>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164316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en opsomming zwar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508"/>
            <a:ext cx="8229600" cy="2510850"/>
          </a:xfrm>
        </p:spPr>
        <p:txBody>
          <a:bodyPr/>
          <a:lstStyle>
            <a:lvl1pPr>
              <a:defRPr>
                <a:solidFill>
                  <a:srgbClr val="FFFFFF"/>
                </a:solidFill>
                <a:latin typeface="Montserrat SemiBold" panose="00000700000000000000" pitchFamily="2" charset="0"/>
              </a:defRPr>
            </a:lvl1pPr>
            <a:lvl2pPr>
              <a:defRPr>
                <a:solidFill>
                  <a:srgbClr val="FFFFFF"/>
                </a:solidFill>
                <a:latin typeface="Montserrat SemiBold" panose="00000700000000000000" pitchFamily="2" charset="0"/>
              </a:defRPr>
            </a:lvl2pPr>
            <a:lvl3pPr>
              <a:defRPr>
                <a:solidFill>
                  <a:srgbClr val="FFFFFF"/>
                </a:solidFill>
                <a:latin typeface="Montserrat SemiBold" panose="00000700000000000000" pitchFamily="2" charset="0"/>
              </a:defRPr>
            </a:lvl3pPr>
            <a:lvl4pPr>
              <a:defRPr>
                <a:solidFill>
                  <a:srgbClr val="FFFFFF"/>
                </a:solidFill>
                <a:latin typeface="Montserrat SemiBold" panose="00000700000000000000" pitchFamily="2" charset="0"/>
              </a:defRPr>
            </a:lvl4pPr>
            <a:lvl5pPr>
              <a:defRPr>
                <a:solidFill>
                  <a:srgbClr val="FFFFFF"/>
                </a:solidFill>
                <a:latin typeface="Montserrat SemiBold" panose="000007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3" name="Title 1"/>
          <p:cNvSpPr>
            <a:spLocks noGrp="1"/>
          </p:cNvSpPr>
          <p:nvPr>
            <p:ph type="ctrTitle"/>
          </p:nvPr>
        </p:nvSpPr>
        <p:spPr>
          <a:xfrm>
            <a:off x="457200" y="741759"/>
            <a:ext cx="6334442" cy="613093"/>
          </a:xfrm>
        </p:spPr>
        <p:txBody>
          <a:bodyPr anchor="t" anchorCtr="0">
            <a:noAutofit/>
          </a:bodyPr>
          <a:lstStyle>
            <a:lvl1pPr algn="l">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15" name="Text Placeholder 3"/>
          <p:cNvSpPr>
            <a:spLocks noGrp="1"/>
          </p:cNvSpPr>
          <p:nvPr>
            <p:ph type="body" sz="quarter" idx="15"/>
          </p:nvPr>
        </p:nvSpPr>
        <p:spPr>
          <a:xfrm>
            <a:off x="457200" y="284559"/>
            <a:ext cx="4116388" cy="323227"/>
          </a:xfrm>
        </p:spPr>
        <p:txBody>
          <a:bodyPr>
            <a:normAutofit/>
          </a:bodyPr>
          <a:lstStyle>
            <a:lvl1pPr marL="0" indent="0">
              <a:buNone/>
              <a:defRPr sz="120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346723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een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3491702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een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tx1"/>
                </a:solidFill>
                <a:latin typeface="Montserrat ExtraBold" panose="00000900000000000000" pitchFamily="2" charset="0"/>
              </a:defRPr>
            </a:lvl1pPr>
          </a:lstStyle>
          <a:p>
            <a:r>
              <a:rPr lang="nl-NL"/>
              <a:t>Klik om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tx1"/>
                </a:solidFill>
                <a:latin typeface="Montserrat SemiBold" panose="00000700000000000000" pitchFamily="2" charset="0"/>
              </a:defRPr>
            </a:lvl1pPr>
            <a:lvl2pPr>
              <a:defRPr sz="2400">
                <a:solidFill>
                  <a:schemeClr val="tx1"/>
                </a:solidFill>
                <a:latin typeface="Montserrat SemiBold" panose="00000700000000000000" pitchFamily="2" charset="0"/>
              </a:defRPr>
            </a:lvl2pPr>
            <a:lvl3pPr>
              <a:defRPr sz="2000">
                <a:solidFill>
                  <a:schemeClr val="tx1"/>
                </a:solidFill>
                <a:latin typeface="Montserrat SemiBold" panose="00000700000000000000" pitchFamily="2" charset="0"/>
              </a:defRPr>
            </a:lvl3pPr>
            <a:lvl4pPr>
              <a:defRPr sz="1800">
                <a:solidFill>
                  <a:schemeClr val="tx1"/>
                </a:solidFill>
                <a:latin typeface="Montserrat SemiBold" panose="00000700000000000000" pitchFamily="2" charset="0"/>
              </a:defRPr>
            </a:lvl4pPr>
            <a:lvl5pPr>
              <a:defRPr sz="1800">
                <a:solidFill>
                  <a:schemeClr val="tx1"/>
                </a:solidFill>
                <a:latin typeface="Montserrat SemiBold" panose="000007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596044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een kolom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3" name="Content Placeholder 2"/>
          <p:cNvSpPr>
            <a:spLocks noGrp="1"/>
          </p:cNvSpPr>
          <p:nvPr>
            <p:ph idx="1"/>
          </p:nvPr>
        </p:nvSpPr>
        <p:spPr>
          <a:xfrm>
            <a:off x="457200" y="1200151"/>
            <a:ext cx="8229600" cy="2510850"/>
          </a:xfrm>
        </p:spPr>
        <p:txBody>
          <a:bodyPr>
            <a:normAutofit/>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51498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wit">
    <p:bg>
      <p:bgPr>
        <a:solidFill>
          <a:srgbClr val="F6F6F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275080" y="3908399"/>
            <a:ext cx="1460185" cy="822639"/>
          </a:xfrm>
          <a:prstGeom prst="rect">
            <a:avLst/>
          </a:prstGeom>
        </p:spPr>
      </p:pic>
    </p:spTree>
    <p:extLst>
      <p:ext uri="{BB962C8B-B14F-4D97-AF65-F5344CB8AC3E}">
        <p14:creationId xmlns:p14="http://schemas.microsoft.com/office/powerpoint/2010/main" val="240710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ee kolom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469" y="215811"/>
            <a:ext cx="7891462" cy="857250"/>
          </a:xfrm>
        </p:spPr>
        <p:txBody>
          <a:bodyPr>
            <a:normAutofit/>
          </a:bodyPr>
          <a:lstStyle>
            <a:lvl1pPr>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3" name="Content Placeholder 2"/>
          <p:cNvSpPr>
            <a:spLocks noGrp="1"/>
          </p:cNvSpPr>
          <p:nvPr>
            <p:ph sz="half" idx="1"/>
          </p:nvPr>
        </p:nvSpPr>
        <p:spPr>
          <a:xfrm>
            <a:off x="785812" y="1200151"/>
            <a:ext cx="3709987"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solidFill>
                  <a:schemeClr val="bg2"/>
                </a:solidFill>
                <a:latin typeface="Montserrat SemiBold" panose="00000700000000000000" pitchFamily="2" charset="0"/>
              </a:defRPr>
            </a:lvl1pPr>
            <a:lvl2pPr>
              <a:defRPr sz="2000">
                <a:solidFill>
                  <a:schemeClr val="bg2"/>
                </a:solidFill>
                <a:latin typeface="Montserrat SemiBold" panose="00000700000000000000" pitchFamily="2" charset="0"/>
              </a:defRPr>
            </a:lvl2pPr>
            <a:lvl3pPr>
              <a:defRPr sz="1800">
                <a:solidFill>
                  <a:schemeClr val="bg2"/>
                </a:solidFill>
                <a:latin typeface="Montserrat SemiBold" panose="00000700000000000000" pitchFamily="2" charset="0"/>
              </a:defRPr>
            </a:lvl3pPr>
            <a:lvl4pPr>
              <a:defRPr sz="1600">
                <a:solidFill>
                  <a:schemeClr val="bg2"/>
                </a:solidFill>
                <a:latin typeface="Montserrat SemiBold" panose="00000700000000000000" pitchFamily="2" charset="0"/>
              </a:defRPr>
            </a:lvl4pPr>
            <a:lvl5pPr>
              <a:defRPr sz="16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6" name="Picture 5">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104639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ee kolom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atin typeface="Montserrat ExtraBold" panose="00000900000000000000" pitchFamily="2" charset="0"/>
              </a:defRPr>
            </a:lvl1pPr>
          </a:lstStyle>
          <a:p>
            <a:r>
              <a:rPr lang="nl-NL"/>
              <a:t>Klik om stijl te bewerken</a:t>
            </a:r>
            <a:endParaRPr lang="nl-BE" dirty="0"/>
          </a:p>
        </p:txBody>
      </p:sp>
      <p:sp>
        <p:nvSpPr>
          <p:cNvPr id="3" name="Content Placeholder 2"/>
          <p:cNvSpPr>
            <a:spLocks noGrp="1"/>
          </p:cNvSpPr>
          <p:nvPr>
            <p:ph sz="half" idx="1"/>
          </p:nvPr>
        </p:nvSpPr>
        <p:spPr>
          <a:xfrm>
            <a:off x="711200" y="1200151"/>
            <a:ext cx="3784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Content Placeholder 3"/>
          <p:cNvSpPr>
            <a:spLocks noGrp="1"/>
          </p:cNvSpPr>
          <p:nvPr>
            <p:ph sz="half" idx="2"/>
          </p:nvPr>
        </p:nvSpPr>
        <p:spPr>
          <a:xfrm>
            <a:off x="4648200" y="1200151"/>
            <a:ext cx="4038600" cy="2556477"/>
          </a:xfrm>
        </p:spPr>
        <p:txBody>
          <a:bodyPr>
            <a:normAutofit/>
          </a:bodyPr>
          <a:lstStyle>
            <a:lvl1pPr>
              <a:defRPr sz="2400">
                <a:latin typeface="Montserrat SemiBold" panose="00000700000000000000" pitchFamily="2" charset="0"/>
              </a:defRPr>
            </a:lvl1pPr>
            <a:lvl2pPr>
              <a:defRPr sz="2000">
                <a:latin typeface="Montserrat SemiBold" panose="00000700000000000000" pitchFamily="2" charset="0"/>
              </a:defRPr>
            </a:lvl2pPr>
            <a:lvl3pPr>
              <a:defRPr sz="1800">
                <a:latin typeface="Montserrat SemiBold" panose="00000700000000000000" pitchFamily="2" charset="0"/>
              </a:defRPr>
            </a:lvl3pPr>
            <a:lvl4pPr>
              <a:defRPr sz="1600">
                <a:latin typeface="Montserrat SemiBold" panose="00000700000000000000" pitchFamily="2" charset="0"/>
              </a:defRPr>
            </a:lvl4pPr>
            <a:lvl5pPr>
              <a:defRPr sz="1600">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9" name="Picture 8">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4709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oranje">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7" name="Title 1">
            <a:extLst>
              <a:ext uri="{FF2B5EF4-FFF2-40B4-BE49-F238E27FC236}">
                <a16:creationId xmlns:a16="http://schemas.microsoft.com/office/drawing/2014/main" id="{BBF45A9F-901A-D64D-A315-8B4BF379A1B0}"/>
              </a:ext>
            </a:extLst>
          </p:cNvPr>
          <p:cNvSpPr>
            <a:spLocks noGrp="1"/>
          </p:cNvSpPr>
          <p:nvPr>
            <p:ph type="title"/>
          </p:nvPr>
        </p:nvSpPr>
        <p:spPr>
          <a:xfrm>
            <a:off x="690880" y="215811"/>
            <a:ext cx="8229600" cy="857250"/>
          </a:xfrm>
        </p:spPr>
        <p:txBody>
          <a:bodyPr>
            <a:normAutofit/>
          </a:bodyPr>
          <a:lstStyle>
            <a:lvl1pPr>
              <a:defRPr sz="3200" b="1">
                <a:solidFill>
                  <a:schemeClr val="bg2"/>
                </a:solidFill>
                <a:latin typeface="Montserrat ExtraBold" panose="00000900000000000000" pitchFamily="2" charset="0"/>
              </a:defRPr>
            </a:lvl1pPr>
          </a:lstStyle>
          <a:p>
            <a:r>
              <a:rPr lang="nl-NL"/>
              <a:t>Klik om stijl te bewerken</a:t>
            </a:r>
            <a:endParaRPr lang="nl-BE" dirty="0"/>
          </a:p>
        </p:txBody>
      </p:sp>
      <p:sp>
        <p:nvSpPr>
          <p:cNvPr id="8" name="Content Placeholder 2">
            <a:extLst>
              <a:ext uri="{FF2B5EF4-FFF2-40B4-BE49-F238E27FC236}">
                <a16:creationId xmlns:a16="http://schemas.microsoft.com/office/drawing/2014/main" id="{65263050-C631-2B4F-9EF4-AB772103D25B}"/>
              </a:ext>
            </a:extLst>
          </p:cNvPr>
          <p:cNvSpPr>
            <a:spLocks noGrp="1"/>
          </p:cNvSpPr>
          <p:nvPr>
            <p:ph sz="half" idx="1"/>
          </p:nvPr>
        </p:nvSpPr>
        <p:spPr>
          <a:xfrm>
            <a:off x="690880" y="1200151"/>
            <a:ext cx="388112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9" name="Content Placeholder 3">
            <a:extLst>
              <a:ext uri="{FF2B5EF4-FFF2-40B4-BE49-F238E27FC236}">
                <a16:creationId xmlns:a16="http://schemas.microsoft.com/office/drawing/2014/main" id="{B16F3D89-0724-4142-8869-8A328BB7EED5}"/>
              </a:ext>
            </a:extLst>
          </p:cNvPr>
          <p:cNvSpPr>
            <a:spLocks noGrp="1"/>
          </p:cNvSpPr>
          <p:nvPr>
            <p:ph sz="half" idx="2"/>
          </p:nvPr>
        </p:nvSpPr>
        <p:spPr>
          <a:xfrm>
            <a:off x="4826000" y="1200151"/>
            <a:ext cx="3860800" cy="2556477"/>
          </a:xfrm>
        </p:spPr>
        <p:txBody>
          <a:bodyPr/>
          <a:lstStyle>
            <a:lvl1pPr>
              <a:defRPr sz="2800">
                <a:solidFill>
                  <a:schemeClr val="bg2"/>
                </a:solidFill>
                <a:latin typeface="Montserrat SemiBold" panose="00000700000000000000" pitchFamily="2" charset="0"/>
              </a:defRPr>
            </a:lvl1pPr>
            <a:lvl2pPr>
              <a:defRPr sz="2400">
                <a:solidFill>
                  <a:schemeClr val="bg2"/>
                </a:solidFill>
                <a:latin typeface="Montserrat SemiBold" panose="00000700000000000000" pitchFamily="2" charset="0"/>
              </a:defRPr>
            </a:lvl2pPr>
            <a:lvl3pPr>
              <a:defRPr sz="2000">
                <a:solidFill>
                  <a:schemeClr val="bg2"/>
                </a:solidFill>
                <a:latin typeface="Montserrat SemiBold" panose="00000700000000000000" pitchFamily="2" charset="0"/>
              </a:defRPr>
            </a:lvl3pPr>
            <a:lvl4pPr>
              <a:defRPr sz="1800">
                <a:solidFill>
                  <a:schemeClr val="bg2"/>
                </a:solidFill>
                <a:latin typeface="Montserrat SemiBold" panose="00000700000000000000" pitchFamily="2" charset="0"/>
              </a:defRPr>
            </a:lvl4pPr>
            <a:lvl5pPr>
              <a:defRPr sz="1800">
                <a:solidFill>
                  <a:schemeClr val="bg2"/>
                </a:solidFill>
                <a:latin typeface="Montserrat SemiBold" panose="00000700000000000000" pitchFamily="2" charset="0"/>
              </a:defRPr>
            </a:lvl5pPr>
            <a:lvl6pPr>
              <a:defRPr sz="1800"/>
            </a:lvl6pPr>
            <a:lvl7pPr>
              <a:defRPr sz="1800"/>
            </a:lvl7pPr>
            <a:lvl8pPr>
              <a:defRPr sz="1800"/>
            </a:lvl8pPr>
            <a:lvl9pPr>
              <a:defRPr sz="18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pic>
        <p:nvPicPr>
          <p:cNvPr id="10" name="Picture 9">
            <a:extLst>
              <a:ext uri="{FF2B5EF4-FFF2-40B4-BE49-F238E27FC236}">
                <a16:creationId xmlns:a16="http://schemas.microsoft.com/office/drawing/2014/main" id="{74FB545E-178D-D741-BE1A-D4D4823CBF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Tree>
    <p:extLst>
      <p:ext uri="{BB962C8B-B14F-4D97-AF65-F5344CB8AC3E}">
        <p14:creationId xmlns:p14="http://schemas.microsoft.com/office/powerpoint/2010/main" val="1687478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el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0">
                <a:latin typeface="Montserrat ExtraBold" panose="00000900000000000000" pitchFamily="2" charset="0"/>
              </a:defRPr>
            </a:lvl1pPr>
          </a:lstStyle>
          <a:p>
            <a:r>
              <a:rPr lang="nl-NL"/>
              <a:t>Klik om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a:t>Klikken om de tekststijl van het model te bewerken</a:t>
            </a:r>
          </a:p>
        </p:txBody>
      </p:sp>
      <p:sp>
        <p:nvSpPr>
          <p:cNvPr id="4" name="Table Placeholder 3"/>
          <p:cNvSpPr>
            <a:spLocks noGrp="1"/>
          </p:cNvSpPr>
          <p:nvPr>
            <p:ph type="tbl" sz="quarter" idx="13"/>
          </p:nvPr>
        </p:nvSpPr>
        <p:spPr>
          <a:xfrm>
            <a:off x="798513" y="1726681"/>
            <a:ext cx="8229600" cy="2366193"/>
          </a:xfrm>
        </p:spPr>
        <p:txBody>
          <a:bodyPr>
            <a:normAutofit/>
          </a:bodyPr>
          <a:lstStyle>
            <a:lvl1pPr marL="0" indent="0">
              <a:buNone/>
              <a:defRPr sz="2800">
                <a:latin typeface="Montserrat SemiBold" panose="00000700000000000000" pitchFamily="2" charset="0"/>
              </a:defRPr>
            </a:lvl1pPr>
          </a:lstStyle>
          <a:p>
            <a:r>
              <a:rPr lang="nl-NL"/>
              <a:t>Klik op het pictogram als u een tabel wilt toevoegen</a:t>
            </a:r>
            <a:endParaRPr lang="nl-BE" dirty="0"/>
          </a:p>
        </p:txBody>
      </p:sp>
    </p:spTree>
    <p:extLst>
      <p:ext uri="{BB962C8B-B14F-4D97-AF65-F5344CB8AC3E}">
        <p14:creationId xmlns:p14="http://schemas.microsoft.com/office/powerpoint/2010/main" val="41420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fiek - enk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513" y="635365"/>
            <a:ext cx="8229600" cy="857250"/>
          </a:xfrm>
        </p:spPr>
        <p:txBody>
          <a:bodyPr>
            <a:normAutofit/>
          </a:bodyPr>
          <a:lstStyle>
            <a:lvl1pPr algn="l">
              <a:defRPr sz="3200" b="1">
                <a:latin typeface="Montserrat ExtraBold" panose="00000900000000000000" pitchFamily="2" charset="0"/>
              </a:defRPr>
            </a:lvl1pPr>
          </a:lstStyle>
          <a:p>
            <a:r>
              <a:rPr lang="nl-NL"/>
              <a:t>Klik om stijl te bewerken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6" name="Text Placeholder 3"/>
          <p:cNvSpPr>
            <a:spLocks noGrp="1"/>
          </p:cNvSpPr>
          <p:nvPr>
            <p:ph type="body" sz="quarter" idx="12"/>
          </p:nvPr>
        </p:nvSpPr>
        <p:spPr>
          <a:xfrm>
            <a:off x="785813" y="284559"/>
            <a:ext cx="4116388" cy="323227"/>
          </a:xfrm>
        </p:spPr>
        <p:txBody>
          <a:bodyPr>
            <a:normAutofit/>
          </a:bodyPr>
          <a:lstStyle>
            <a:lvl1pPr marL="0" indent="0" algn="l">
              <a:buNone/>
              <a:defRPr sz="1000">
                <a:solidFill>
                  <a:schemeClr val="tx1"/>
                </a:solidFill>
                <a:latin typeface="Montserrat SemiBold" panose="00000700000000000000" pitchFamily="2" charset="0"/>
              </a:defRPr>
            </a:lvl1pPr>
          </a:lstStyle>
          <a:p>
            <a:pPr lvl="0"/>
            <a:r>
              <a:rPr lang="nl-NL"/>
              <a:t>Klikken om de tekststijl van het model te bewerken</a:t>
            </a:r>
          </a:p>
        </p:txBody>
      </p:sp>
      <p:sp>
        <p:nvSpPr>
          <p:cNvPr id="9" name="Chart Placeholder 8"/>
          <p:cNvSpPr>
            <a:spLocks noGrp="1"/>
          </p:cNvSpPr>
          <p:nvPr>
            <p:ph type="chart" sz="quarter" idx="13"/>
          </p:nvPr>
        </p:nvSpPr>
        <p:spPr>
          <a:xfrm>
            <a:off x="798513" y="1690688"/>
            <a:ext cx="8229600" cy="2411412"/>
          </a:xfrm>
        </p:spPr>
        <p:txBody>
          <a:bodyPr>
            <a:normAutofit/>
          </a:bodyPr>
          <a:lstStyle>
            <a:lvl1pPr marL="0" indent="0">
              <a:buNone/>
              <a:defRPr sz="2800">
                <a:latin typeface="Montserrat SemiBold" panose="00000700000000000000" pitchFamily="2" charset="0"/>
              </a:defRPr>
            </a:lvl1pPr>
          </a:lstStyle>
          <a:p>
            <a:r>
              <a:rPr lang="nl-NL"/>
              <a:t>Klik op het pictogram als u een grafiek wilt toevoegen</a:t>
            </a:r>
            <a:endParaRPr lang="nl-BE" dirty="0"/>
          </a:p>
        </p:txBody>
      </p:sp>
    </p:spTree>
    <p:extLst>
      <p:ext uri="{BB962C8B-B14F-4D97-AF65-F5344CB8AC3E}">
        <p14:creationId xmlns:p14="http://schemas.microsoft.com/office/powerpoint/2010/main" val="76420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 zwar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C05C56-5CF2-4249-B076-C08C014F5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2" name="Title 1"/>
          <p:cNvSpPr>
            <a:spLocks noGrp="1"/>
          </p:cNvSpPr>
          <p:nvPr>
            <p:ph type="ctrTitle"/>
          </p:nvPr>
        </p:nvSpPr>
        <p:spPr>
          <a:xfrm>
            <a:off x="685800" y="1597819"/>
            <a:ext cx="7772400" cy="1102519"/>
          </a:xfrm>
        </p:spPr>
        <p:txBody>
          <a:bodyPr>
            <a:noAutofit/>
          </a:bodyPr>
          <a:lstStyle>
            <a:lvl1pPr algn="l">
              <a:defRPr sz="4200" b="0" i="0" baseline="0">
                <a:solidFill>
                  <a:srgbClr val="FFFFFF"/>
                </a:solidFill>
                <a:latin typeface="Montserrat ExtraBold" panose="00000900000000000000" pitchFamily="2" charset="0"/>
              </a:defRPr>
            </a:lvl1pPr>
          </a:lstStyle>
          <a:p>
            <a:r>
              <a:rPr lang="nl-NL"/>
              <a:t>Klik om stijl te bewerken</a:t>
            </a:r>
            <a:endParaRPr lang="nl-BE" dirty="0"/>
          </a:p>
        </p:txBody>
      </p:sp>
      <p:sp>
        <p:nvSpPr>
          <p:cNvPr id="3" name="Subtitle 2"/>
          <p:cNvSpPr>
            <a:spLocks noGrp="1"/>
          </p:cNvSpPr>
          <p:nvPr>
            <p:ph type="subTitle" idx="1"/>
          </p:nvPr>
        </p:nvSpPr>
        <p:spPr>
          <a:xfrm>
            <a:off x="685800" y="2914650"/>
            <a:ext cx="7772400" cy="758328"/>
          </a:xfrm>
        </p:spPr>
        <p:txBody>
          <a:bodyPr>
            <a:normAutofit/>
          </a:bodyPr>
          <a:lstStyle>
            <a:lvl1pPr marL="0" indent="0" algn="l">
              <a:buNone/>
              <a:defRPr lang="nl-BE" sz="3200" b="0" i="0" kern="1200" baseline="0" dirty="0">
                <a:solidFill>
                  <a:srgbClr val="FFFFFF"/>
                </a:solidFill>
                <a:latin typeface="Montserrat SemiBold" panose="00000700000000000000" pitchFamily="2"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spTree>
    <p:extLst>
      <p:ext uri="{BB962C8B-B14F-4D97-AF65-F5344CB8AC3E}">
        <p14:creationId xmlns:p14="http://schemas.microsoft.com/office/powerpoint/2010/main" val="179282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oAutofit/>
          </a:bodyPr>
          <a:lstStyle>
            <a:lvl1pPr algn="l">
              <a:defRPr lang="nl-BE" sz="4200" b="0" i="0" kern="1200" baseline="0" dirty="0">
                <a:solidFill>
                  <a:schemeClr val="tx1"/>
                </a:solidFill>
                <a:latin typeface="Montserrat ExtraBold" panose="00000900000000000000" pitchFamily="2" charset="0"/>
                <a:ea typeface="+mj-ea"/>
                <a:cs typeface="+mj-cs"/>
              </a:defRPr>
            </a:lvl1pPr>
          </a:lstStyle>
          <a:p>
            <a:r>
              <a:rPr lang="nl-NL"/>
              <a:t>Klik om stijl te bewerken</a:t>
            </a:r>
            <a:endParaRPr lang="nl-BE" dirty="0"/>
          </a:p>
        </p:txBody>
      </p:sp>
      <p:sp>
        <p:nvSpPr>
          <p:cNvPr id="3" name="Subtitle 2"/>
          <p:cNvSpPr>
            <a:spLocks noGrp="1"/>
          </p:cNvSpPr>
          <p:nvPr>
            <p:ph type="subTitle" idx="1"/>
          </p:nvPr>
        </p:nvSpPr>
        <p:spPr>
          <a:xfrm>
            <a:off x="685800" y="2926443"/>
            <a:ext cx="7772400" cy="758328"/>
          </a:xfrm>
        </p:spPr>
        <p:txBody>
          <a:bodyPr>
            <a:normAutofit/>
          </a:bodyPr>
          <a:lstStyle>
            <a:lvl1pPr marL="0" indent="0" algn="l">
              <a:buNone/>
              <a:defRPr sz="3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pic>
        <p:nvPicPr>
          <p:cNvPr id="6" name="Picture 5">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Tree>
    <p:extLst>
      <p:ext uri="{BB962C8B-B14F-4D97-AF65-F5344CB8AC3E}">
        <p14:creationId xmlns:p14="http://schemas.microsoft.com/office/powerpoint/2010/main" val="1455396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blok naast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6438" y="741759"/>
            <a:ext cx="3856038" cy="1172312"/>
          </a:xfrm>
        </p:spPr>
        <p:txBody>
          <a:bodyPr anchor="t" anchorCtr="0">
            <a:noAutofit/>
          </a:bodyPr>
          <a:lstStyle>
            <a:lvl1pPr algn="l">
              <a:defRPr sz="3200" b="0">
                <a:solidFill>
                  <a:schemeClr val="bg2"/>
                </a:solidFill>
                <a:latin typeface="Montserrat ExtraBold" panose="00000900000000000000" pitchFamily="2" charset="0"/>
              </a:defRPr>
            </a:lvl1pPr>
          </a:lstStyle>
          <a:p>
            <a:r>
              <a:rPr lang="nl-NL"/>
              <a:t>Klik om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bg2"/>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18" name="Text Placeholder 17"/>
          <p:cNvSpPr>
            <a:spLocks noGrp="1"/>
          </p:cNvSpPr>
          <p:nvPr>
            <p:ph type="body" sz="quarter" idx="11" hasCustomPrompt="1"/>
          </p:nvPr>
        </p:nvSpPr>
        <p:spPr>
          <a:xfrm>
            <a:off x="706438" y="2160389"/>
            <a:ext cx="2824162" cy="1876621"/>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300">
                <a:solidFill>
                  <a:srgbClr val="FFFFFE"/>
                </a:solidFill>
                <a:latin typeface="Montserrat SemiBold" panose="00000700000000000000" pitchFamily="2" charset="0"/>
              </a:defRPr>
            </a:lvl1pPr>
            <a:lvl2pPr marL="457200" indent="0">
              <a:buNone/>
              <a:defRPr>
                <a:solidFill>
                  <a:srgbClr val="FFFFFE"/>
                </a:solidFill>
              </a:defRPr>
            </a:lvl2pPr>
            <a:lvl3pPr marL="914400" indent="0">
              <a:buNone/>
              <a:defRPr>
                <a:solidFill>
                  <a:srgbClr val="FFFFFE"/>
                </a:solidFill>
              </a:defRPr>
            </a:lvl3pPr>
            <a:lvl4pPr marL="1371600" indent="0">
              <a:buNone/>
              <a:defRPr>
                <a:solidFill>
                  <a:srgbClr val="FFFFFE"/>
                </a:solidFill>
              </a:defRPr>
            </a:lvl4pPr>
            <a:lvl5pPr marL="1828800" indent="0">
              <a:buNone/>
              <a:defRPr>
                <a:solidFill>
                  <a:srgbClr val="FFFFFE"/>
                </a:solidFill>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nl-BE" dirty="0">
                <a:solidFill>
                  <a:schemeClr val="bg2"/>
                </a:solidFill>
              </a:rPr>
              <a:t>Click to edit Master title style</a:t>
            </a:r>
          </a:p>
        </p:txBody>
      </p:sp>
      <p:sp>
        <p:nvSpPr>
          <p:cNvPr id="8" name="Text Placeholder 5"/>
          <p:cNvSpPr>
            <a:spLocks noGrp="1"/>
          </p:cNvSpPr>
          <p:nvPr>
            <p:ph type="body" sz="quarter" idx="12"/>
          </p:nvPr>
        </p:nvSpPr>
        <p:spPr>
          <a:xfrm>
            <a:off x="706438" y="291193"/>
            <a:ext cx="3856037" cy="344488"/>
          </a:xfrm>
        </p:spPr>
        <p:txBody>
          <a:bodyPr>
            <a:normAutofit/>
          </a:bodyPr>
          <a:lstStyle>
            <a:lvl1pPr marL="0" indent="0">
              <a:buNone/>
              <a:defRPr sz="1000">
                <a:solidFill>
                  <a:schemeClr val="bg2"/>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341433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blok naast wit">
    <p:bg>
      <p:bgPr>
        <a:solidFill>
          <a:srgbClr val="F6F6F6"/>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7" name="Title 1"/>
          <p:cNvSpPr>
            <a:spLocks noGrp="1"/>
          </p:cNvSpPr>
          <p:nvPr>
            <p:ph type="ctrTitle"/>
          </p:nvPr>
        </p:nvSpPr>
        <p:spPr>
          <a:xfrm>
            <a:off x="696278" y="741759"/>
            <a:ext cx="3856038" cy="1163241"/>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a:t>Klik om stijl te bewerken</a:t>
            </a:r>
            <a:endParaRPr lang="nl-BE" dirty="0"/>
          </a:p>
        </p:txBody>
      </p:sp>
      <p:sp>
        <p:nvSpPr>
          <p:cNvPr id="9" name="Subtitle 2"/>
          <p:cNvSpPr>
            <a:spLocks noGrp="1"/>
          </p:cNvSpPr>
          <p:nvPr>
            <p:ph type="subTitle" idx="1"/>
          </p:nvPr>
        </p:nvSpPr>
        <p:spPr>
          <a:xfrm>
            <a:off x="4541837" y="2160389"/>
            <a:ext cx="4217429" cy="1893451"/>
          </a:xfrm>
        </p:spPr>
        <p:txBody>
          <a:bodyPr>
            <a:normAutofit/>
          </a:bodyPr>
          <a:lstStyle>
            <a:lvl1pPr marL="0" indent="0" algn="l">
              <a:buNone/>
              <a:defRPr sz="1200">
                <a:solidFill>
                  <a:schemeClr val="tx1"/>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sp>
        <p:nvSpPr>
          <p:cNvPr id="12" name="Text Placeholder 5"/>
          <p:cNvSpPr>
            <a:spLocks noGrp="1"/>
          </p:cNvSpPr>
          <p:nvPr>
            <p:ph type="body" sz="quarter" idx="11"/>
          </p:nvPr>
        </p:nvSpPr>
        <p:spPr>
          <a:xfrm>
            <a:off x="696278" y="2170143"/>
            <a:ext cx="3119438" cy="1883697"/>
          </a:xfrm>
        </p:spPr>
        <p:txBody>
          <a:bodyPr>
            <a:normAutofit/>
          </a:bodyPr>
          <a:lstStyle>
            <a:lvl1pPr marL="0" indent="0">
              <a:buNone/>
              <a:defRPr lang="nl-BE" sz="2300" b="1" i="0" kern="1200" smtClean="0">
                <a:solidFill>
                  <a:schemeClr val="tx1"/>
                </a:solidFill>
                <a:latin typeface="Montserrat SemiBold" panose="00000700000000000000" pitchFamily="2" charset="0"/>
                <a:ea typeface="+mj-ea"/>
                <a:cs typeface="+mj-cs"/>
              </a:defRPr>
            </a:lvl1pPr>
          </a:lstStyle>
          <a:p>
            <a:pPr lvl="0"/>
            <a:r>
              <a:rPr lang="nl-NL"/>
              <a:t>Klikken om de tekststijl van het model te bewerken</a:t>
            </a:r>
          </a:p>
        </p:txBody>
      </p:sp>
      <p:sp>
        <p:nvSpPr>
          <p:cNvPr id="6" name="Text Placeholder 5"/>
          <p:cNvSpPr>
            <a:spLocks noGrp="1"/>
          </p:cNvSpPr>
          <p:nvPr>
            <p:ph type="body" sz="quarter" idx="12"/>
          </p:nvPr>
        </p:nvSpPr>
        <p:spPr>
          <a:xfrm>
            <a:off x="696278" y="291193"/>
            <a:ext cx="3856037" cy="344488"/>
          </a:xfrm>
        </p:spPr>
        <p:txBody>
          <a:bodyPr>
            <a:normAutofit/>
          </a:bodyPr>
          <a:lstStyle>
            <a:lvl1pPr marL="0" indent="0">
              <a:buNone/>
              <a:defRPr sz="1000">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5206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blok naast oranj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7"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a:t>Klik om stijl te bewerken</a:t>
            </a:r>
            <a:endParaRPr lang="nl-BE" dirty="0"/>
          </a:p>
        </p:txBody>
      </p:sp>
      <p:sp>
        <p:nvSpPr>
          <p:cNvPr id="3" name="Subtitle 2"/>
          <p:cNvSpPr>
            <a:spLocks noGrp="1"/>
          </p:cNvSpPr>
          <p:nvPr>
            <p:ph type="subTitle" idx="1"/>
          </p:nvPr>
        </p:nvSpPr>
        <p:spPr>
          <a:xfrm>
            <a:off x="4541837" y="2160389"/>
            <a:ext cx="4217429" cy="1893451"/>
          </a:xfrm>
        </p:spPr>
        <p:txBody>
          <a:bodyPr>
            <a:normAutofit/>
          </a:bodyPr>
          <a:lstStyle>
            <a:lvl1pPr marL="0" indent="0" algn="l">
              <a:buNone/>
              <a:defRPr sz="1200" b="1" i="0">
                <a:solidFill>
                  <a:srgbClr val="FFFFFE"/>
                </a:solidFill>
                <a:latin typeface="Montserrat SemiBold" panose="000007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0" name="Picture 9">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Text Placeholder 5"/>
          <p:cNvSpPr>
            <a:spLocks noGrp="1"/>
          </p:cNvSpPr>
          <p:nvPr>
            <p:ph type="body" sz="quarter" idx="11"/>
          </p:nvPr>
        </p:nvSpPr>
        <p:spPr>
          <a:xfrm>
            <a:off x="795337"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a:t>Klikken om de tekststijl van het model te bewerken</a:t>
            </a:r>
          </a:p>
        </p:txBody>
      </p:sp>
      <p:sp>
        <p:nvSpPr>
          <p:cNvPr id="12" name="Text Placeholder 5"/>
          <p:cNvSpPr>
            <a:spLocks noGrp="1"/>
          </p:cNvSpPr>
          <p:nvPr>
            <p:ph type="body" sz="quarter" idx="12"/>
          </p:nvPr>
        </p:nvSpPr>
        <p:spPr>
          <a:xfrm>
            <a:off x="795338" y="291193"/>
            <a:ext cx="3856037" cy="344488"/>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348855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beeld zwart">
    <p:bg>
      <p:bgPr>
        <a:solidFill>
          <a:schemeClr val="tx1"/>
        </a:solidFill>
        <a:effectLst/>
      </p:bgPr>
    </p:bg>
    <p:spTree>
      <p:nvGrpSpPr>
        <p:cNvPr id="1" name=""/>
        <p:cNvGrpSpPr/>
        <p:nvPr/>
      </p:nvGrpSpPr>
      <p:grpSpPr>
        <a:xfrm>
          <a:off x="0" y="0"/>
          <a:ext cx="0" cy="0"/>
          <a:chOff x="0" y="0"/>
          <a:chExt cx="0" cy="0"/>
        </a:xfrm>
      </p:grpSpPr>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pic>
        <p:nvPicPr>
          <p:cNvPr id="12" name="Picture 11">
            <a:extLst>
              <a:ext uri="{FF2B5EF4-FFF2-40B4-BE49-F238E27FC236}">
                <a16:creationId xmlns:a16="http://schemas.microsoft.com/office/drawing/2014/main" id="{5AC05C56-5CF2-4249-B076-C08C014F5E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215" y="4235325"/>
            <a:ext cx="970237" cy="548294"/>
          </a:xfrm>
          <a:prstGeom prst="rect">
            <a:avLst/>
          </a:prstGeom>
        </p:spPr>
      </p:pic>
      <p:sp>
        <p:nvSpPr>
          <p:cNvPr id="6" name="Picture Placeholder 5"/>
          <p:cNvSpPr>
            <a:spLocks noGrp="1"/>
          </p:cNvSpPr>
          <p:nvPr>
            <p:ph type="pic" sz="quarter" idx="10"/>
          </p:nvPr>
        </p:nvSpPr>
        <p:spPr>
          <a:xfrm>
            <a:off x="4541839" y="741759"/>
            <a:ext cx="4134617" cy="3324343"/>
          </a:xfrm>
        </p:spPr>
        <p:txBody>
          <a:bodyPr/>
          <a:lstStyle>
            <a:lvl1pPr>
              <a:defRPr>
                <a:latin typeface="Montserrat SemiBold" panose="00000700000000000000" pitchFamily="2" charset="0"/>
              </a:defRPr>
            </a:lvl1pPr>
          </a:lstStyle>
          <a:p>
            <a:r>
              <a:rPr lang="nl-NL"/>
              <a:t>Klik op het pictogram als u een afbeelding wilt toevoegen</a:t>
            </a:r>
            <a:endParaRPr lang="nl-BE" dirty="0"/>
          </a:p>
        </p:txBody>
      </p:sp>
      <p:sp>
        <p:nvSpPr>
          <p:cNvPr id="14" name="Title 1"/>
          <p:cNvSpPr>
            <a:spLocks noGrp="1"/>
          </p:cNvSpPr>
          <p:nvPr>
            <p:ph type="ctrTitle"/>
          </p:nvPr>
        </p:nvSpPr>
        <p:spPr>
          <a:xfrm>
            <a:off x="795338" y="741759"/>
            <a:ext cx="3856038" cy="1163241"/>
          </a:xfrm>
        </p:spPr>
        <p:txBody>
          <a:bodyPr anchor="t" anchorCtr="0">
            <a:noAutofit/>
          </a:bodyPr>
          <a:lstStyle>
            <a:lvl1pPr algn="l">
              <a:defRPr sz="3200" b="1" i="0">
                <a:solidFill>
                  <a:srgbClr val="FFFFFE"/>
                </a:solidFill>
                <a:latin typeface="Montserrat ExtraBold" panose="00000900000000000000" pitchFamily="2" charset="0"/>
              </a:defRPr>
            </a:lvl1pPr>
          </a:lstStyle>
          <a:p>
            <a:r>
              <a:rPr lang="nl-NL"/>
              <a:t>Klik om stijl te bewerken</a:t>
            </a:r>
            <a:endParaRPr lang="nl-BE" dirty="0"/>
          </a:p>
        </p:txBody>
      </p:sp>
      <p:sp>
        <p:nvSpPr>
          <p:cNvPr id="15" name="Text Placeholder 5"/>
          <p:cNvSpPr>
            <a:spLocks noGrp="1"/>
          </p:cNvSpPr>
          <p:nvPr>
            <p:ph type="body" sz="quarter" idx="12"/>
          </p:nvPr>
        </p:nvSpPr>
        <p:spPr>
          <a:xfrm>
            <a:off x="795338" y="2170143"/>
            <a:ext cx="3119438" cy="1883697"/>
          </a:xfrm>
        </p:spPr>
        <p:txBody>
          <a:bodyPr>
            <a:normAutofit/>
          </a:bodyPr>
          <a:lstStyle>
            <a:lvl1pPr marL="0" indent="0">
              <a:buNone/>
              <a:defRPr lang="nl-BE" sz="2300" b="0" i="0" kern="1200" smtClean="0">
                <a:solidFill>
                  <a:srgbClr val="FFFFFE"/>
                </a:solidFill>
                <a:latin typeface="Montserrat ExtraBold" panose="00000900000000000000" pitchFamily="2" charset="0"/>
                <a:ea typeface="+mj-ea"/>
                <a:cs typeface="+mj-cs"/>
              </a:defRPr>
            </a:lvl1pPr>
          </a:lstStyle>
          <a:p>
            <a:pPr lvl="0"/>
            <a:r>
              <a:rPr lang="nl-NL"/>
              <a:t>Klikken om de tekststijl van het model te bewerken</a:t>
            </a:r>
          </a:p>
        </p:txBody>
      </p:sp>
      <p:sp>
        <p:nvSpPr>
          <p:cNvPr id="16" name="Text Placeholder 3"/>
          <p:cNvSpPr>
            <a:spLocks noGrp="1"/>
          </p:cNvSpPr>
          <p:nvPr>
            <p:ph type="body" sz="quarter" idx="15"/>
          </p:nvPr>
        </p:nvSpPr>
        <p:spPr>
          <a:xfrm>
            <a:off x="795338" y="284559"/>
            <a:ext cx="4116388" cy="323227"/>
          </a:xfrm>
        </p:spPr>
        <p:txBody>
          <a:bodyPr>
            <a:normAutofit/>
          </a:bodyPr>
          <a:lstStyle>
            <a:lvl1pPr marL="0" indent="0">
              <a:buNone/>
              <a:defRPr sz="1000" b="1" i="0">
                <a:solidFill>
                  <a:srgbClr val="FFFFFE"/>
                </a:solidFill>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458500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en beeld wit">
    <p:bg>
      <p:bgPr>
        <a:solidFill>
          <a:srgbClr val="F6F6F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5338" y="741759"/>
            <a:ext cx="3856038" cy="1149368"/>
          </a:xfrm>
        </p:spPr>
        <p:txBody>
          <a:bodyPr anchor="t" anchorCtr="0">
            <a:noAutofit/>
          </a:bodyPr>
          <a:lstStyle>
            <a:lvl1pPr algn="l">
              <a:defRPr sz="3200" b="1" i="0">
                <a:solidFill>
                  <a:schemeClr val="tx1"/>
                </a:solidFill>
                <a:latin typeface="Montserrat ExtraBold" panose="00000900000000000000" pitchFamily="2" charset="0"/>
              </a:defRPr>
            </a:lvl1pPr>
          </a:lstStyle>
          <a:p>
            <a:r>
              <a:rPr lang="nl-NL"/>
              <a:t>Klik om stijl te bewerken</a:t>
            </a:r>
            <a:endParaRPr lang="nl-BE" dirty="0"/>
          </a:p>
        </p:txBody>
      </p:sp>
      <p:sp>
        <p:nvSpPr>
          <p:cNvPr id="4" name="TextBox 3"/>
          <p:cNvSpPr txBox="1"/>
          <p:nvPr userDrawn="1"/>
        </p:nvSpPr>
        <p:spPr>
          <a:xfrm>
            <a:off x="6624320" y="985520"/>
            <a:ext cx="184666" cy="369332"/>
          </a:xfrm>
          <a:prstGeom prst="rect">
            <a:avLst/>
          </a:prstGeom>
          <a:noFill/>
        </p:spPr>
        <p:txBody>
          <a:bodyPr wrap="none" rtlCol="0">
            <a:spAutoFit/>
          </a:bodyPr>
          <a:lstStyle/>
          <a:p>
            <a:endParaRPr lang="nl-BE" dirty="0"/>
          </a:p>
        </p:txBody>
      </p:sp>
      <p:sp>
        <p:nvSpPr>
          <p:cNvPr id="6" name="Picture Placeholder 5"/>
          <p:cNvSpPr>
            <a:spLocks noGrp="1"/>
          </p:cNvSpPr>
          <p:nvPr>
            <p:ph type="pic" sz="quarter" idx="10"/>
          </p:nvPr>
        </p:nvSpPr>
        <p:spPr>
          <a:xfrm>
            <a:off x="4541839" y="741759"/>
            <a:ext cx="4134617" cy="3324343"/>
          </a:xfrm>
        </p:spPr>
        <p:txBody>
          <a:bodyPr/>
          <a:lstStyle>
            <a:lvl1pPr marL="0" indent="0">
              <a:buNone/>
              <a:defRPr>
                <a:latin typeface="Montserrat SemiBold" panose="00000700000000000000" pitchFamily="2" charset="0"/>
              </a:defRPr>
            </a:lvl1pPr>
          </a:lstStyle>
          <a:p>
            <a:r>
              <a:rPr lang="nl-NL"/>
              <a:t>Klik op het pictogram als u een afbeelding wilt toevoegen</a:t>
            </a:r>
            <a:endParaRPr lang="nl-BE" dirty="0"/>
          </a:p>
        </p:txBody>
      </p:sp>
      <p:pic>
        <p:nvPicPr>
          <p:cNvPr id="8" name="Picture 7">
            <a:extLst>
              <a:ext uri="{FF2B5EF4-FFF2-40B4-BE49-F238E27FC236}">
                <a16:creationId xmlns:a16="http://schemas.microsoft.com/office/drawing/2014/main" id="{A30F6323-F9CC-974B-B61C-787A79649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5365" y="4238523"/>
            <a:ext cx="963902" cy="544714"/>
          </a:xfrm>
          <a:prstGeom prst="rect">
            <a:avLst/>
          </a:prstGeom>
        </p:spPr>
      </p:pic>
      <p:sp>
        <p:nvSpPr>
          <p:cNvPr id="9" name="Text Placeholder 3"/>
          <p:cNvSpPr>
            <a:spLocks noGrp="1"/>
          </p:cNvSpPr>
          <p:nvPr>
            <p:ph type="body" sz="quarter" idx="18"/>
          </p:nvPr>
        </p:nvSpPr>
        <p:spPr>
          <a:xfrm>
            <a:off x="795338" y="284559"/>
            <a:ext cx="4116388" cy="323227"/>
          </a:xfrm>
        </p:spPr>
        <p:txBody>
          <a:bodyPr>
            <a:normAutofit/>
          </a:bodyPr>
          <a:lstStyle>
            <a:lvl1pPr marL="0" indent="0">
              <a:buNone/>
              <a:defRPr sz="1000" b="1" i="0">
                <a:solidFill>
                  <a:schemeClr val="tx1"/>
                </a:solidFill>
                <a:latin typeface="Montserrat SemiBold" panose="00000700000000000000" pitchFamily="2" charset="0"/>
              </a:defRPr>
            </a:lvl1pPr>
          </a:lstStyle>
          <a:p>
            <a:pPr lvl="0"/>
            <a:r>
              <a:rPr lang="nl-NL"/>
              <a:t>Klikken om de tekststijl van het model te bewerken</a:t>
            </a:r>
          </a:p>
        </p:txBody>
      </p:sp>
      <p:sp>
        <p:nvSpPr>
          <p:cNvPr id="12" name="Text Placeholder 5"/>
          <p:cNvSpPr>
            <a:spLocks noGrp="1"/>
          </p:cNvSpPr>
          <p:nvPr>
            <p:ph type="body" sz="quarter" idx="16"/>
          </p:nvPr>
        </p:nvSpPr>
        <p:spPr>
          <a:xfrm>
            <a:off x="795338" y="2178050"/>
            <a:ext cx="3508375" cy="1888052"/>
          </a:xfrm>
        </p:spPr>
        <p:txBody>
          <a:bodyPr>
            <a:normAutofit/>
          </a:bodyPr>
          <a:lstStyle>
            <a:lvl1pPr marL="0" indent="0">
              <a:buNone/>
              <a:defRPr sz="1400" b="1" i="0">
                <a:latin typeface="Montserrat SemiBold" panose="00000700000000000000" pitchFamily="2" charset="0"/>
              </a:defRPr>
            </a:lvl1pPr>
          </a:lstStyle>
          <a:p>
            <a:pPr lvl="0"/>
            <a:r>
              <a:rPr lang="nl-NL"/>
              <a:t>Klikken om de tekststijl van het model te bewerken</a:t>
            </a:r>
          </a:p>
        </p:txBody>
      </p:sp>
    </p:spTree>
    <p:extLst>
      <p:ext uri="{BB962C8B-B14F-4D97-AF65-F5344CB8AC3E}">
        <p14:creationId xmlns:p14="http://schemas.microsoft.com/office/powerpoint/2010/main" val="148519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5338" y="215811"/>
            <a:ext cx="7891462" cy="85725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ext Placeholder 2"/>
          <p:cNvSpPr>
            <a:spLocks noGrp="1"/>
          </p:cNvSpPr>
          <p:nvPr>
            <p:ph type="body" idx="1"/>
          </p:nvPr>
        </p:nvSpPr>
        <p:spPr>
          <a:xfrm>
            <a:off x="795338" y="1200151"/>
            <a:ext cx="7891462" cy="3394472"/>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3062024075"/>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5" r:id="rId4"/>
    <p:sldLayoutId id="2147483661" r:id="rId5"/>
    <p:sldLayoutId id="2147483662" r:id="rId6"/>
    <p:sldLayoutId id="2147483663" r:id="rId7"/>
    <p:sldLayoutId id="2147483664" r:id="rId8"/>
    <p:sldLayoutId id="2147483666" r:id="rId9"/>
    <p:sldLayoutId id="2147483665" r:id="rId10"/>
    <p:sldLayoutId id="2147483668" r:id="rId11"/>
    <p:sldLayoutId id="2147483673" r:id="rId12"/>
    <p:sldLayoutId id="2147483670" r:id="rId13"/>
    <p:sldLayoutId id="2147483660" r:id="rId14"/>
    <p:sldLayoutId id="2147483650" r:id="rId15"/>
    <p:sldLayoutId id="2147483672" r:id="rId16"/>
    <p:sldLayoutId id="2147483674" r:id="rId17"/>
    <p:sldLayoutId id="2147483671" r:id="rId18"/>
    <p:sldLayoutId id="2147483667" r:id="rId19"/>
    <p:sldLayoutId id="2147483652" r:id="rId20"/>
    <p:sldLayoutId id="2147483675" r:id="rId21"/>
    <p:sldLayoutId id="2147483658" r:id="rId22"/>
    <p:sldLayoutId id="2147483677" r:id="rId23"/>
    <p:sldLayoutId id="2147483659" r:id="rId24"/>
  </p:sldLayoutIdLst>
  <p:txStyles>
    <p:titleStyle>
      <a:lvl1pPr algn="l" defTabSz="457200" rtl="0" eaLnBrk="1" latinLnBrk="0" hangingPunct="1">
        <a:spcBef>
          <a:spcPct val="0"/>
        </a:spcBef>
        <a:buNone/>
        <a:defRPr sz="4200" b="1" i="0" kern="1200">
          <a:solidFill>
            <a:schemeClr val="tx1"/>
          </a:solidFill>
          <a:latin typeface="Montserrat ExtraBold" panose="00000900000000000000" pitchFamily="2" charset="0"/>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27">
          <p15:clr>
            <a:srgbClr val="F26B43"/>
          </p15:clr>
        </p15:guide>
        <p15:guide id="2" pos="4785">
          <p15:clr>
            <a:srgbClr val="F26B43"/>
          </p15:clr>
        </p15:guide>
        <p15:guide id="3" pos="975">
          <p15:clr>
            <a:srgbClr val="F26B43"/>
          </p15:clr>
        </p15:guide>
        <p15:guide id="4" orient="horz" pos="71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4.xml"/><Relationship Id="rId1" Type="http://schemas.openxmlformats.org/officeDocument/2006/relationships/video" Target="https://www.youtube.com/embed/HQXFd0CN4s8?feature=oembed"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microsoft.com/en-us/software-download/windows11" TargetMode="External"/><Relationship Id="rId2" Type="http://schemas.openxmlformats.org/officeDocument/2006/relationships/hyperlink" Target="https://www.microsoft.com/en-us/software-download/windows10ISO"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rufus.ie/"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virtualbox.org/"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s://ubuntu.com/download/desktop"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grs-software.de/sims/bios/phoenix/pages/"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Subtitle 2"/>
          <p:cNvSpPr>
            <a:spLocks noGrp="1"/>
          </p:cNvSpPr>
          <p:nvPr>
            <p:ph type="subTitle" idx="1"/>
          </p:nvPr>
        </p:nvSpPr>
        <p:spPr>
          <a:xfrm>
            <a:off x="685800" y="2570400"/>
            <a:ext cx="7772400" cy="758328"/>
          </a:xfrm>
        </p:spPr>
        <p:txBody>
          <a:bodyPr/>
          <a:lstStyle/>
          <a:p>
            <a:r>
              <a:rPr lang="nl-BE" dirty="0">
                <a:solidFill>
                  <a:srgbClr val="000000"/>
                </a:solidFill>
              </a:rPr>
              <a:t>Subtitel.</a:t>
            </a:r>
          </a:p>
        </p:txBody>
      </p:sp>
      <p:pic>
        <p:nvPicPr>
          <p:cNvPr id="3" name="Afbeelding 2">
            <a:extLst>
              <a:ext uri="{FF2B5EF4-FFF2-40B4-BE49-F238E27FC236}">
                <a16:creationId xmlns:a16="http://schemas.microsoft.com/office/drawing/2014/main" id="{EF9E5C1B-A95E-B947-8A3B-DF3AA2F21D5E}"/>
              </a:ext>
            </a:extLst>
          </p:cNvPr>
          <p:cNvPicPr>
            <a:picLocks noChangeAspect="1"/>
          </p:cNvPicPr>
          <p:nvPr/>
        </p:nvPicPr>
        <p:blipFill>
          <a:blip r:embed="rId2"/>
          <a:stretch>
            <a:fillRect/>
          </a:stretch>
        </p:blipFill>
        <p:spPr>
          <a:xfrm>
            <a:off x="0" y="0"/>
            <a:ext cx="3857625" cy="5143500"/>
          </a:xfrm>
          <a:prstGeom prst="rect">
            <a:avLst/>
          </a:prstGeom>
        </p:spPr>
      </p:pic>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0"/>
            <a:ext cx="6864101" cy="5143500"/>
          </a:xfrm>
          <a:prstGeom prst="rect">
            <a:avLst/>
          </a:prstGeom>
        </p:spPr>
      </p:pic>
      <p:sp>
        <p:nvSpPr>
          <p:cNvPr id="32" name="Title 1"/>
          <p:cNvSpPr>
            <a:spLocks noGrp="1"/>
          </p:cNvSpPr>
          <p:nvPr>
            <p:ph type="ctrTitle"/>
          </p:nvPr>
        </p:nvSpPr>
        <p:spPr>
          <a:xfrm>
            <a:off x="3857624" y="1623637"/>
            <a:ext cx="5286375" cy="1893526"/>
          </a:xfrm>
        </p:spPr>
        <p:txBody>
          <a:bodyPr/>
          <a:lstStyle/>
          <a:p>
            <a:pPr algn="ctr"/>
            <a:r>
              <a:rPr lang="nl-BE" dirty="0">
                <a:solidFill>
                  <a:schemeClr val="tx1"/>
                </a:solidFill>
              </a:rPr>
              <a:t>Digitale Werkomgeving</a:t>
            </a:r>
            <a:br>
              <a:rPr lang="nl-BE" dirty="0">
                <a:solidFill>
                  <a:schemeClr val="tx1"/>
                </a:solidFill>
              </a:rPr>
            </a:br>
            <a:r>
              <a:rPr lang="nl-BE" sz="3200" dirty="0">
                <a:solidFill>
                  <a:schemeClr val="tx1"/>
                </a:solidFill>
              </a:rPr>
              <a:t>Workshop </a:t>
            </a:r>
            <a:r>
              <a:rPr lang="nl-BE" sz="3200" dirty="0"/>
              <a:t>1</a:t>
            </a:r>
            <a:endParaRPr lang="nl-BE" dirty="0">
              <a:solidFill>
                <a:schemeClr val="tx1"/>
              </a:solidFill>
            </a:endParaRPr>
          </a:p>
        </p:txBody>
      </p:sp>
    </p:spTree>
    <p:extLst>
      <p:ext uri="{BB962C8B-B14F-4D97-AF65-F5344CB8AC3E}">
        <p14:creationId xmlns:p14="http://schemas.microsoft.com/office/powerpoint/2010/main" val="944714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UEFI</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2100" marR="5080" indent="0">
              <a:lnSpc>
                <a:spcPct val="102600"/>
              </a:lnSpc>
              <a:buNone/>
            </a:pPr>
            <a:endParaRPr lang="nl-NL" sz="1600" spc="5" dirty="0">
              <a:solidFill>
                <a:schemeClr val="tx1"/>
              </a:solidFill>
              <a:latin typeface="Montserrat"/>
              <a:cs typeface="Montserrat"/>
            </a:endParaRPr>
          </a:p>
        </p:txBody>
      </p:sp>
      <p:sp>
        <p:nvSpPr>
          <p:cNvPr id="7" name="Titel 2">
            <a:extLst>
              <a:ext uri="{FF2B5EF4-FFF2-40B4-BE49-F238E27FC236}">
                <a16:creationId xmlns:a16="http://schemas.microsoft.com/office/drawing/2014/main" id="{43C3C3D7-4BB6-7C4C-B4A3-86F3FB3E76C7}"/>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Toegang via Windows 10</a:t>
            </a:r>
            <a:endParaRPr lang="nl-NL" sz="4000" dirty="0">
              <a:solidFill>
                <a:schemeClr val="accent4">
                  <a:lumMod val="50000"/>
                </a:schemeClr>
              </a:solidFill>
              <a:latin typeface="Montserrat" pitchFamily="2" charset="77"/>
            </a:endParaRPr>
          </a:p>
        </p:txBody>
      </p:sp>
      <p:sp>
        <p:nvSpPr>
          <p:cNvPr id="8" name="Subtitle 2">
            <a:extLst>
              <a:ext uri="{FF2B5EF4-FFF2-40B4-BE49-F238E27FC236}">
                <a16:creationId xmlns:a16="http://schemas.microsoft.com/office/drawing/2014/main" id="{579E6F95-BD34-F042-B0C7-3FBD14E59C52}"/>
              </a:ext>
            </a:extLst>
          </p:cNvPr>
          <p:cNvSpPr txBox="1">
            <a:spLocks/>
          </p:cNvSpPr>
          <p:nvPr/>
        </p:nvSpPr>
        <p:spPr>
          <a:xfrm>
            <a:off x="685799" y="1353635"/>
            <a:ext cx="7772401" cy="3379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Navigeer naar </a:t>
            </a:r>
            <a:r>
              <a:rPr lang="nl-NL" sz="1600" b="1" spc="5" dirty="0">
                <a:solidFill>
                  <a:schemeClr val="tx1"/>
                </a:solidFill>
                <a:latin typeface="Montserrat"/>
                <a:cs typeface="Montserrat"/>
              </a:rPr>
              <a:t>BIJWERKEN EN BEVEILIGING / UPDATE &amp; SECURITY</a:t>
            </a:r>
          </a:p>
        </p:txBody>
      </p:sp>
      <p:pic>
        <p:nvPicPr>
          <p:cNvPr id="4" name="Afbeelding 3">
            <a:extLst>
              <a:ext uri="{FF2B5EF4-FFF2-40B4-BE49-F238E27FC236}">
                <a16:creationId xmlns:a16="http://schemas.microsoft.com/office/drawing/2014/main" id="{117DFDD2-B820-5649-9FB4-CD403A03AC81}"/>
              </a:ext>
            </a:extLst>
          </p:cNvPr>
          <p:cNvPicPr>
            <a:picLocks noChangeAspect="1"/>
          </p:cNvPicPr>
          <p:nvPr/>
        </p:nvPicPr>
        <p:blipFill>
          <a:blip r:embed="rId2"/>
          <a:stretch>
            <a:fillRect/>
          </a:stretch>
        </p:blipFill>
        <p:spPr>
          <a:xfrm>
            <a:off x="2031264" y="2011912"/>
            <a:ext cx="5081466" cy="2880000"/>
          </a:xfrm>
          <a:prstGeom prst="rect">
            <a:avLst/>
          </a:prstGeom>
        </p:spPr>
      </p:pic>
    </p:spTree>
    <p:extLst>
      <p:ext uri="{BB962C8B-B14F-4D97-AF65-F5344CB8AC3E}">
        <p14:creationId xmlns:p14="http://schemas.microsoft.com/office/powerpoint/2010/main" val="198991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UEFI</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2100" marR="5080" indent="0">
              <a:lnSpc>
                <a:spcPct val="102600"/>
              </a:lnSpc>
              <a:buNone/>
            </a:pPr>
            <a:endParaRPr lang="nl-NL" sz="1600" spc="5" dirty="0">
              <a:solidFill>
                <a:schemeClr val="tx1"/>
              </a:solidFill>
              <a:latin typeface="Montserrat"/>
              <a:cs typeface="Montserrat"/>
            </a:endParaRPr>
          </a:p>
        </p:txBody>
      </p:sp>
      <p:sp>
        <p:nvSpPr>
          <p:cNvPr id="7" name="Titel 2">
            <a:extLst>
              <a:ext uri="{FF2B5EF4-FFF2-40B4-BE49-F238E27FC236}">
                <a16:creationId xmlns:a16="http://schemas.microsoft.com/office/drawing/2014/main" id="{43C3C3D7-4BB6-7C4C-B4A3-86F3FB3E76C7}"/>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Toegang via Windows 10</a:t>
            </a:r>
            <a:endParaRPr lang="nl-NL" sz="4000" dirty="0">
              <a:solidFill>
                <a:schemeClr val="accent4">
                  <a:lumMod val="50000"/>
                </a:schemeClr>
              </a:solidFill>
              <a:latin typeface="Montserrat" pitchFamily="2" charset="77"/>
            </a:endParaRPr>
          </a:p>
        </p:txBody>
      </p:sp>
      <p:sp>
        <p:nvSpPr>
          <p:cNvPr id="8" name="Subtitle 2">
            <a:extLst>
              <a:ext uri="{FF2B5EF4-FFF2-40B4-BE49-F238E27FC236}">
                <a16:creationId xmlns:a16="http://schemas.microsoft.com/office/drawing/2014/main" id="{579E6F95-BD34-F042-B0C7-3FBD14E59C52}"/>
              </a:ext>
            </a:extLst>
          </p:cNvPr>
          <p:cNvSpPr txBox="1">
            <a:spLocks/>
          </p:cNvSpPr>
          <p:nvPr/>
        </p:nvSpPr>
        <p:spPr>
          <a:xfrm>
            <a:off x="685799" y="1353635"/>
            <a:ext cx="7772401" cy="33795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Navigeer naar </a:t>
            </a:r>
            <a:r>
              <a:rPr lang="nl-NL" sz="1600" b="1" spc="5" dirty="0">
                <a:solidFill>
                  <a:schemeClr val="tx1"/>
                </a:solidFill>
                <a:latin typeface="Montserrat"/>
                <a:cs typeface="Montserrat"/>
              </a:rPr>
              <a:t>SYSTEEMHERSTEL / RECOVERY</a:t>
            </a:r>
          </a:p>
        </p:txBody>
      </p:sp>
      <p:pic>
        <p:nvPicPr>
          <p:cNvPr id="2" name="Afbeelding 1">
            <a:extLst>
              <a:ext uri="{FF2B5EF4-FFF2-40B4-BE49-F238E27FC236}">
                <a16:creationId xmlns:a16="http://schemas.microsoft.com/office/drawing/2014/main" id="{E0CDB7F4-962A-F249-B36D-86BB3732C9D8}"/>
              </a:ext>
            </a:extLst>
          </p:cNvPr>
          <p:cNvPicPr>
            <a:picLocks noChangeAspect="1"/>
          </p:cNvPicPr>
          <p:nvPr/>
        </p:nvPicPr>
        <p:blipFill>
          <a:blip r:embed="rId2"/>
          <a:stretch>
            <a:fillRect/>
          </a:stretch>
        </p:blipFill>
        <p:spPr>
          <a:xfrm>
            <a:off x="1905623" y="2011912"/>
            <a:ext cx="5332748" cy="2880000"/>
          </a:xfrm>
          <a:prstGeom prst="rect">
            <a:avLst/>
          </a:prstGeom>
        </p:spPr>
      </p:pic>
    </p:spTree>
    <p:extLst>
      <p:ext uri="{BB962C8B-B14F-4D97-AF65-F5344CB8AC3E}">
        <p14:creationId xmlns:p14="http://schemas.microsoft.com/office/powerpoint/2010/main" val="362428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UEFI</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2100" marR="5080" indent="0">
              <a:lnSpc>
                <a:spcPct val="102600"/>
              </a:lnSpc>
              <a:buNone/>
            </a:pPr>
            <a:endParaRPr lang="nl-NL" sz="1600" spc="5" dirty="0">
              <a:solidFill>
                <a:schemeClr val="tx1"/>
              </a:solidFill>
              <a:latin typeface="Montserrat"/>
              <a:cs typeface="Montserrat"/>
            </a:endParaRPr>
          </a:p>
        </p:txBody>
      </p:sp>
      <p:sp>
        <p:nvSpPr>
          <p:cNvPr id="7" name="Titel 2">
            <a:extLst>
              <a:ext uri="{FF2B5EF4-FFF2-40B4-BE49-F238E27FC236}">
                <a16:creationId xmlns:a16="http://schemas.microsoft.com/office/drawing/2014/main" id="{43C3C3D7-4BB6-7C4C-B4A3-86F3FB3E76C7}"/>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Toegang via Windows 10</a:t>
            </a:r>
            <a:endParaRPr lang="nl-NL" sz="4000" dirty="0">
              <a:solidFill>
                <a:schemeClr val="accent4">
                  <a:lumMod val="50000"/>
                </a:schemeClr>
              </a:solidFill>
              <a:latin typeface="Montserrat" pitchFamily="2" charset="77"/>
            </a:endParaRPr>
          </a:p>
        </p:txBody>
      </p:sp>
      <p:sp>
        <p:nvSpPr>
          <p:cNvPr id="8" name="Subtitle 2">
            <a:extLst>
              <a:ext uri="{FF2B5EF4-FFF2-40B4-BE49-F238E27FC236}">
                <a16:creationId xmlns:a16="http://schemas.microsoft.com/office/drawing/2014/main" id="{579E6F95-BD34-F042-B0C7-3FBD14E59C52}"/>
              </a:ext>
            </a:extLst>
          </p:cNvPr>
          <p:cNvSpPr txBox="1">
            <a:spLocks/>
          </p:cNvSpPr>
          <p:nvPr/>
        </p:nvSpPr>
        <p:spPr>
          <a:xfrm>
            <a:off x="685799" y="1353635"/>
            <a:ext cx="7772401" cy="33795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Kies voor </a:t>
            </a:r>
            <a:r>
              <a:rPr lang="nl-NL" sz="1600" b="1" spc="5" dirty="0">
                <a:solidFill>
                  <a:schemeClr val="tx1"/>
                </a:solidFill>
                <a:latin typeface="Montserrat"/>
                <a:cs typeface="Montserrat"/>
              </a:rPr>
              <a:t>NU OPNIEUW OPSTARTEN / RESTART NOW</a:t>
            </a:r>
          </a:p>
        </p:txBody>
      </p:sp>
      <p:pic>
        <p:nvPicPr>
          <p:cNvPr id="3" name="Afbeelding 2">
            <a:extLst>
              <a:ext uri="{FF2B5EF4-FFF2-40B4-BE49-F238E27FC236}">
                <a16:creationId xmlns:a16="http://schemas.microsoft.com/office/drawing/2014/main" id="{4B73F735-E68D-2342-A478-87F6C5D0B098}"/>
              </a:ext>
            </a:extLst>
          </p:cNvPr>
          <p:cNvPicPr>
            <a:picLocks noChangeAspect="1"/>
          </p:cNvPicPr>
          <p:nvPr/>
        </p:nvPicPr>
        <p:blipFill>
          <a:blip r:embed="rId2"/>
          <a:stretch>
            <a:fillRect/>
          </a:stretch>
        </p:blipFill>
        <p:spPr>
          <a:xfrm>
            <a:off x="2163827" y="2011912"/>
            <a:ext cx="4814328" cy="2880000"/>
          </a:xfrm>
          <a:prstGeom prst="rect">
            <a:avLst/>
          </a:prstGeom>
        </p:spPr>
      </p:pic>
    </p:spTree>
    <p:extLst>
      <p:ext uri="{BB962C8B-B14F-4D97-AF65-F5344CB8AC3E}">
        <p14:creationId xmlns:p14="http://schemas.microsoft.com/office/powerpoint/2010/main" val="1974553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UEFI</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2100" marR="5080" indent="0">
              <a:lnSpc>
                <a:spcPct val="102600"/>
              </a:lnSpc>
              <a:buNone/>
            </a:pPr>
            <a:endParaRPr lang="nl-NL" sz="1600" spc="5" dirty="0">
              <a:solidFill>
                <a:schemeClr val="tx1"/>
              </a:solidFill>
              <a:latin typeface="Montserrat"/>
              <a:cs typeface="Montserrat"/>
            </a:endParaRPr>
          </a:p>
        </p:txBody>
      </p:sp>
      <p:sp>
        <p:nvSpPr>
          <p:cNvPr id="7" name="Titel 2">
            <a:extLst>
              <a:ext uri="{FF2B5EF4-FFF2-40B4-BE49-F238E27FC236}">
                <a16:creationId xmlns:a16="http://schemas.microsoft.com/office/drawing/2014/main" id="{43C3C3D7-4BB6-7C4C-B4A3-86F3FB3E76C7}"/>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Toegang via Windows 10</a:t>
            </a:r>
            <a:endParaRPr lang="nl-NL" sz="4000" dirty="0">
              <a:solidFill>
                <a:schemeClr val="accent4">
                  <a:lumMod val="50000"/>
                </a:schemeClr>
              </a:solidFill>
              <a:latin typeface="Montserrat" pitchFamily="2" charset="77"/>
            </a:endParaRPr>
          </a:p>
        </p:txBody>
      </p:sp>
      <p:sp>
        <p:nvSpPr>
          <p:cNvPr id="8" name="Subtitle 2">
            <a:extLst>
              <a:ext uri="{FF2B5EF4-FFF2-40B4-BE49-F238E27FC236}">
                <a16:creationId xmlns:a16="http://schemas.microsoft.com/office/drawing/2014/main" id="{579E6F95-BD34-F042-B0C7-3FBD14E59C52}"/>
              </a:ext>
            </a:extLst>
          </p:cNvPr>
          <p:cNvSpPr txBox="1">
            <a:spLocks/>
          </p:cNvSpPr>
          <p:nvPr/>
        </p:nvSpPr>
        <p:spPr>
          <a:xfrm>
            <a:off x="685799" y="1353635"/>
            <a:ext cx="7772401" cy="33795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Kies voor </a:t>
            </a:r>
            <a:r>
              <a:rPr lang="nl-NL" sz="1600" b="1" spc="5" dirty="0">
                <a:solidFill>
                  <a:schemeClr val="tx1"/>
                </a:solidFill>
                <a:latin typeface="Montserrat"/>
                <a:cs typeface="Montserrat"/>
              </a:rPr>
              <a:t>PROBLEMEN OPLOSSEN / TROUBLESHOOT</a:t>
            </a:r>
          </a:p>
        </p:txBody>
      </p:sp>
      <p:pic>
        <p:nvPicPr>
          <p:cNvPr id="9" name="Afbeelding 8">
            <a:extLst>
              <a:ext uri="{FF2B5EF4-FFF2-40B4-BE49-F238E27FC236}">
                <a16:creationId xmlns:a16="http://schemas.microsoft.com/office/drawing/2014/main" id="{AC0FCB44-6900-4649-AE6F-480A4F9DD7EC}"/>
              </a:ext>
            </a:extLst>
          </p:cNvPr>
          <p:cNvPicPr>
            <a:picLocks noChangeAspect="1"/>
          </p:cNvPicPr>
          <p:nvPr/>
        </p:nvPicPr>
        <p:blipFill>
          <a:blip r:embed="rId2"/>
          <a:stretch>
            <a:fillRect/>
          </a:stretch>
        </p:blipFill>
        <p:spPr>
          <a:xfrm>
            <a:off x="2321997" y="2011912"/>
            <a:ext cx="4500000" cy="2880000"/>
          </a:xfrm>
          <a:prstGeom prst="rect">
            <a:avLst/>
          </a:prstGeom>
        </p:spPr>
      </p:pic>
    </p:spTree>
    <p:extLst>
      <p:ext uri="{BB962C8B-B14F-4D97-AF65-F5344CB8AC3E}">
        <p14:creationId xmlns:p14="http://schemas.microsoft.com/office/powerpoint/2010/main" val="3096750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UEFI</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2100" marR="5080" indent="0">
              <a:lnSpc>
                <a:spcPct val="102600"/>
              </a:lnSpc>
              <a:buNone/>
            </a:pPr>
            <a:endParaRPr lang="nl-NL" sz="1600" spc="5" dirty="0">
              <a:solidFill>
                <a:schemeClr val="tx1"/>
              </a:solidFill>
              <a:latin typeface="Montserrat"/>
              <a:cs typeface="Montserrat"/>
            </a:endParaRPr>
          </a:p>
        </p:txBody>
      </p:sp>
      <p:sp>
        <p:nvSpPr>
          <p:cNvPr id="7" name="Titel 2">
            <a:extLst>
              <a:ext uri="{FF2B5EF4-FFF2-40B4-BE49-F238E27FC236}">
                <a16:creationId xmlns:a16="http://schemas.microsoft.com/office/drawing/2014/main" id="{43C3C3D7-4BB6-7C4C-B4A3-86F3FB3E76C7}"/>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Toegang via Windows 10</a:t>
            </a:r>
            <a:endParaRPr lang="nl-NL" sz="4000" dirty="0">
              <a:solidFill>
                <a:schemeClr val="accent4">
                  <a:lumMod val="50000"/>
                </a:schemeClr>
              </a:solidFill>
              <a:latin typeface="Montserrat" pitchFamily="2" charset="77"/>
            </a:endParaRPr>
          </a:p>
        </p:txBody>
      </p:sp>
      <p:sp>
        <p:nvSpPr>
          <p:cNvPr id="8" name="Subtitle 2">
            <a:extLst>
              <a:ext uri="{FF2B5EF4-FFF2-40B4-BE49-F238E27FC236}">
                <a16:creationId xmlns:a16="http://schemas.microsoft.com/office/drawing/2014/main" id="{579E6F95-BD34-F042-B0C7-3FBD14E59C52}"/>
              </a:ext>
            </a:extLst>
          </p:cNvPr>
          <p:cNvSpPr txBox="1">
            <a:spLocks/>
          </p:cNvSpPr>
          <p:nvPr/>
        </p:nvSpPr>
        <p:spPr>
          <a:xfrm>
            <a:off x="685799" y="1353635"/>
            <a:ext cx="7772401" cy="33795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Kies voor </a:t>
            </a:r>
            <a:r>
              <a:rPr lang="nl-NL" sz="1600" b="1" spc="5" dirty="0">
                <a:solidFill>
                  <a:schemeClr val="tx1"/>
                </a:solidFill>
                <a:latin typeface="Montserrat"/>
                <a:cs typeface="Montserrat"/>
              </a:rPr>
              <a:t>GEAVANCEERDE OPTIES / ADVANCED OPTIONS</a:t>
            </a:r>
          </a:p>
        </p:txBody>
      </p:sp>
      <p:pic>
        <p:nvPicPr>
          <p:cNvPr id="2" name="Afbeelding 1">
            <a:extLst>
              <a:ext uri="{FF2B5EF4-FFF2-40B4-BE49-F238E27FC236}">
                <a16:creationId xmlns:a16="http://schemas.microsoft.com/office/drawing/2014/main" id="{379B29A2-F1DE-8F45-90FD-30E4A6C4A596}"/>
              </a:ext>
            </a:extLst>
          </p:cNvPr>
          <p:cNvPicPr>
            <a:picLocks noChangeAspect="1"/>
          </p:cNvPicPr>
          <p:nvPr/>
        </p:nvPicPr>
        <p:blipFill rotWithShape="1">
          <a:blip r:embed="rId2"/>
          <a:srcRect r="12958" b="29188"/>
          <a:stretch/>
        </p:blipFill>
        <p:spPr>
          <a:xfrm>
            <a:off x="2442136" y="2011912"/>
            <a:ext cx="4720103" cy="2880000"/>
          </a:xfrm>
          <a:prstGeom prst="rect">
            <a:avLst/>
          </a:prstGeom>
        </p:spPr>
      </p:pic>
    </p:spTree>
    <p:extLst>
      <p:ext uri="{BB962C8B-B14F-4D97-AF65-F5344CB8AC3E}">
        <p14:creationId xmlns:p14="http://schemas.microsoft.com/office/powerpoint/2010/main" val="2053714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UEFI</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2100" marR="5080" indent="0">
              <a:lnSpc>
                <a:spcPct val="102600"/>
              </a:lnSpc>
              <a:buNone/>
            </a:pPr>
            <a:endParaRPr lang="nl-NL" sz="1600" spc="5" dirty="0">
              <a:solidFill>
                <a:schemeClr val="tx1"/>
              </a:solidFill>
              <a:latin typeface="Montserrat"/>
              <a:cs typeface="Montserrat"/>
            </a:endParaRPr>
          </a:p>
        </p:txBody>
      </p:sp>
      <p:sp>
        <p:nvSpPr>
          <p:cNvPr id="7" name="Titel 2">
            <a:extLst>
              <a:ext uri="{FF2B5EF4-FFF2-40B4-BE49-F238E27FC236}">
                <a16:creationId xmlns:a16="http://schemas.microsoft.com/office/drawing/2014/main" id="{43C3C3D7-4BB6-7C4C-B4A3-86F3FB3E76C7}"/>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Toegang via Windows 10</a:t>
            </a:r>
            <a:endParaRPr lang="nl-NL" sz="4000" dirty="0">
              <a:solidFill>
                <a:schemeClr val="accent4">
                  <a:lumMod val="50000"/>
                </a:schemeClr>
              </a:solidFill>
              <a:latin typeface="Montserrat" pitchFamily="2" charset="77"/>
            </a:endParaRPr>
          </a:p>
        </p:txBody>
      </p:sp>
      <p:sp>
        <p:nvSpPr>
          <p:cNvPr id="8" name="Subtitle 2">
            <a:extLst>
              <a:ext uri="{FF2B5EF4-FFF2-40B4-BE49-F238E27FC236}">
                <a16:creationId xmlns:a16="http://schemas.microsoft.com/office/drawing/2014/main" id="{579E6F95-BD34-F042-B0C7-3FBD14E59C52}"/>
              </a:ext>
            </a:extLst>
          </p:cNvPr>
          <p:cNvSpPr txBox="1">
            <a:spLocks/>
          </p:cNvSpPr>
          <p:nvPr/>
        </p:nvSpPr>
        <p:spPr>
          <a:xfrm>
            <a:off x="685799" y="1353635"/>
            <a:ext cx="7772401" cy="33795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Kies voor </a:t>
            </a:r>
            <a:r>
              <a:rPr lang="nl-NL" sz="1600" b="1" spc="5" dirty="0">
                <a:solidFill>
                  <a:schemeClr val="tx1"/>
                </a:solidFill>
                <a:latin typeface="Montserrat"/>
                <a:cs typeface="Montserrat"/>
              </a:rPr>
              <a:t>OPNIEUW OPSTARTEN / RESTART</a:t>
            </a:r>
          </a:p>
        </p:txBody>
      </p:sp>
      <p:pic>
        <p:nvPicPr>
          <p:cNvPr id="3" name="Afbeelding 2">
            <a:extLst>
              <a:ext uri="{FF2B5EF4-FFF2-40B4-BE49-F238E27FC236}">
                <a16:creationId xmlns:a16="http://schemas.microsoft.com/office/drawing/2014/main" id="{E183C684-B49F-F74E-B0AF-08749743A0E6}"/>
              </a:ext>
            </a:extLst>
          </p:cNvPr>
          <p:cNvPicPr>
            <a:picLocks noChangeAspect="1"/>
          </p:cNvPicPr>
          <p:nvPr/>
        </p:nvPicPr>
        <p:blipFill rotWithShape="1">
          <a:blip r:embed="rId2"/>
          <a:srcRect r="31980" b="41479"/>
          <a:stretch/>
        </p:blipFill>
        <p:spPr>
          <a:xfrm>
            <a:off x="1888680" y="2011912"/>
            <a:ext cx="5366633" cy="2880000"/>
          </a:xfrm>
          <a:prstGeom prst="rect">
            <a:avLst/>
          </a:prstGeom>
        </p:spPr>
      </p:pic>
    </p:spTree>
    <p:extLst>
      <p:ext uri="{BB962C8B-B14F-4D97-AF65-F5344CB8AC3E}">
        <p14:creationId xmlns:p14="http://schemas.microsoft.com/office/powerpoint/2010/main" val="251830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UEFI</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2100" marR="5080" indent="0">
              <a:lnSpc>
                <a:spcPct val="102600"/>
              </a:lnSpc>
              <a:buNone/>
            </a:pPr>
            <a:endParaRPr lang="nl-NL" sz="1600" spc="5" dirty="0">
              <a:solidFill>
                <a:schemeClr val="tx1"/>
              </a:solidFill>
              <a:latin typeface="Montserrat"/>
              <a:cs typeface="Montserrat"/>
            </a:endParaRPr>
          </a:p>
        </p:txBody>
      </p:sp>
      <p:sp>
        <p:nvSpPr>
          <p:cNvPr id="7" name="Titel 2">
            <a:extLst>
              <a:ext uri="{FF2B5EF4-FFF2-40B4-BE49-F238E27FC236}">
                <a16:creationId xmlns:a16="http://schemas.microsoft.com/office/drawing/2014/main" id="{43C3C3D7-4BB6-7C4C-B4A3-86F3FB3E76C7}"/>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Toegang via Windows 10</a:t>
            </a:r>
            <a:endParaRPr lang="nl-NL" sz="4000" dirty="0">
              <a:solidFill>
                <a:schemeClr val="accent4">
                  <a:lumMod val="50000"/>
                </a:schemeClr>
              </a:solidFill>
              <a:latin typeface="Montserrat" pitchFamily="2" charset="77"/>
            </a:endParaRPr>
          </a:p>
        </p:txBody>
      </p:sp>
      <p:pic>
        <p:nvPicPr>
          <p:cNvPr id="2" name="Onlinemedia 1" descr="Windows 10 - How to enter BIOS configuration?">
            <a:hlinkClick r:id="" action="ppaction://media"/>
            <a:extLst>
              <a:ext uri="{FF2B5EF4-FFF2-40B4-BE49-F238E27FC236}">
                <a16:creationId xmlns:a16="http://schemas.microsoft.com/office/drawing/2014/main" id="{B18747CE-728D-EF47-BE07-A1D5D781380E}"/>
              </a:ext>
            </a:extLst>
          </p:cNvPr>
          <p:cNvPicPr>
            <a:picLocks noRot="1" noChangeAspect="1"/>
          </p:cNvPicPr>
          <p:nvPr>
            <a:videoFile r:link="rId1"/>
          </p:nvPr>
        </p:nvPicPr>
        <p:blipFill>
          <a:blip r:embed="rId3"/>
          <a:stretch>
            <a:fillRect/>
          </a:stretch>
        </p:blipFill>
        <p:spPr>
          <a:xfrm>
            <a:off x="1523997" y="1487023"/>
            <a:ext cx="6096000" cy="3429000"/>
          </a:xfrm>
          <a:prstGeom prst="rect">
            <a:avLst/>
          </a:prstGeom>
        </p:spPr>
      </p:pic>
    </p:spTree>
    <p:extLst>
      <p:ext uri="{BB962C8B-B14F-4D97-AF65-F5344CB8AC3E}">
        <p14:creationId xmlns:p14="http://schemas.microsoft.com/office/powerpoint/2010/main" val="95290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UEFI</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2100" marR="5080" indent="0">
              <a:lnSpc>
                <a:spcPct val="102600"/>
              </a:lnSpc>
              <a:buNone/>
            </a:pPr>
            <a:endParaRPr lang="nl-NL" sz="1600" spc="5" dirty="0">
              <a:solidFill>
                <a:schemeClr val="tx1"/>
              </a:solidFill>
              <a:latin typeface="Montserrat"/>
              <a:cs typeface="Montserrat"/>
            </a:endParaRPr>
          </a:p>
        </p:txBody>
      </p:sp>
      <p:sp>
        <p:nvSpPr>
          <p:cNvPr id="7" name="Titel 2">
            <a:extLst>
              <a:ext uri="{FF2B5EF4-FFF2-40B4-BE49-F238E27FC236}">
                <a16:creationId xmlns:a16="http://schemas.microsoft.com/office/drawing/2014/main" id="{43C3C3D7-4BB6-7C4C-B4A3-86F3FB3E76C7}"/>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Boot Priority</a:t>
            </a:r>
            <a:endParaRPr lang="nl-NL" sz="4000" dirty="0">
              <a:solidFill>
                <a:schemeClr val="accent4">
                  <a:lumMod val="50000"/>
                </a:schemeClr>
              </a:solidFill>
              <a:latin typeface="Montserrat" pitchFamily="2" charset="77"/>
            </a:endParaRPr>
          </a:p>
        </p:txBody>
      </p:sp>
      <p:sp>
        <p:nvSpPr>
          <p:cNvPr id="8" name="Subtitle 2">
            <a:extLst>
              <a:ext uri="{FF2B5EF4-FFF2-40B4-BE49-F238E27FC236}">
                <a16:creationId xmlns:a16="http://schemas.microsoft.com/office/drawing/2014/main" id="{FA0D40D6-DD5D-284E-B065-69663B943E6D}"/>
              </a:ext>
            </a:extLst>
          </p:cNvPr>
          <p:cNvSpPr txBox="1">
            <a:spLocks/>
          </p:cNvSpPr>
          <p:nvPr/>
        </p:nvSpPr>
        <p:spPr>
          <a:xfrm>
            <a:off x="838199" y="1848905"/>
            <a:ext cx="4812311" cy="30100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Als je uw pc wilt opstarten vanaf een USB stick of een CD/DVD</a:t>
            </a:r>
          </a:p>
          <a:p>
            <a:pPr marL="635000" marR="5080">
              <a:lnSpc>
                <a:spcPct val="102600"/>
              </a:lnSpc>
            </a:pPr>
            <a:r>
              <a:rPr lang="nl-NL" sz="1600" spc="5" dirty="0">
                <a:solidFill>
                  <a:schemeClr val="tx1"/>
                </a:solidFill>
                <a:latin typeface="Montserrat"/>
                <a:cs typeface="Montserrat"/>
              </a:rPr>
              <a:t>Ga naar uw BIOS/UEFI door middel van de toegang tijdens de opstart of door toegang via Windows 10</a:t>
            </a:r>
          </a:p>
          <a:p>
            <a:pPr marL="635000" marR="5080">
              <a:lnSpc>
                <a:spcPct val="102600"/>
              </a:lnSpc>
            </a:pPr>
            <a:r>
              <a:rPr lang="nl-NL" sz="1600" spc="5" dirty="0">
                <a:solidFill>
                  <a:schemeClr val="tx1"/>
                </a:solidFill>
                <a:latin typeface="Montserrat"/>
                <a:cs typeface="Montserrat"/>
              </a:rPr>
              <a:t>In uw BIOS/UEFI zal je naar het tabblad </a:t>
            </a:r>
            <a:r>
              <a:rPr lang="nl-NL" sz="1600" b="1" spc="5" dirty="0">
                <a:solidFill>
                  <a:schemeClr val="tx1"/>
                </a:solidFill>
                <a:latin typeface="Montserrat"/>
                <a:cs typeface="Montserrat"/>
              </a:rPr>
              <a:t>BOOT</a:t>
            </a:r>
            <a:r>
              <a:rPr lang="nl-NL" sz="1600" spc="5" dirty="0">
                <a:solidFill>
                  <a:schemeClr val="tx1"/>
                </a:solidFill>
                <a:latin typeface="Montserrat"/>
                <a:cs typeface="Montserrat"/>
              </a:rPr>
              <a:t> moeten gaan.</a:t>
            </a:r>
          </a:p>
          <a:p>
            <a:pPr marL="635000" marR="5080">
              <a:lnSpc>
                <a:spcPct val="102600"/>
              </a:lnSpc>
            </a:pPr>
            <a:r>
              <a:rPr lang="nl-NL" sz="1600" spc="5" dirty="0">
                <a:solidFill>
                  <a:schemeClr val="tx1"/>
                </a:solidFill>
                <a:latin typeface="Montserrat"/>
                <a:cs typeface="Montserrat"/>
              </a:rPr>
              <a:t>Nadien moet je kiezen voor de </a:t>
            </a:r>
            <a:r>
              <a:rPr lang="nl-NL" sz="1600" b="1" spc="5" dirty="0">
                <a:solidFill>
                  <a:schemeClr val="tx1"/>
                </a:solidFill>
                <a:latin typeface="Montserrat"/>
                <a:cs typeface="Montserrat"/>
              </a:rPr>
              <a:t>Boot Option Priority</a:t>
            </a:r>
          </a:p>
          <a:p>
            <a:pPr marL="635000" marR="5080">
              <a:lnSpc>
                <a:spcPct val="102600"/>
              </a:lnSpc>
            </a:pPr>
            <a:r>
              <a:rPr lang="nl-NL" sz="1600" spc="5" dirty="0">
                <a:solidFill>
                  <a:schemeClr val="tx1"/>
                </a:solidFill>
                <a:latin typeface="Montserrat"/>
                <a:cs typeface="Montserrat"/>
              </a:rPr>
              <a:t>Hier zal je nu ook alle boot </a:t>
            </a:r>
            <a:r>
              <a:rPr lang="nl-NL" sz="1600" spc="5" dirty="0" err="1">
                <a:solidFill>
                  <a:schemeClr val="tx1"/>
                </a:solidFill>
                <a:latin typeface="Montserrat"/>
                <a:cs typeface="Montserrat"/>
              </a:rPr>
              <a:t>devices</a:t>
            </a:r>
            <a:r>
              <a:rPr lang="nl-NL" sz="1600" spc="5" dirty="0">
                <a:solidFill>
                  <a:schemeClr val="tx1"/>
                </a:solidFill>
                <a:latin typeface="Montserrat"/>
                <a:cs typeface="Montserrat"/>
              </a:rPr>
              <a:t> terug vinden die je dan kan kiezen</a:t>
            </a:r>
          </a:p>
          <a:p>
            <a:pPr marL="635000" marR="5080">
              <a:lnSpc>
                <a:spcPct val="102600"/>
              </a:lnSpc>
            </a:pPr>
            <a:endParaRPr lang="nl-NL" sz="1600" spc="5" dirty="0">
              <a:solidFill>
                <a:schemeClr val="tx1"/>
              </a:solidFill>
              <a:latin typeface="Montserrat"/>
              <a:cs typeface="Montserrat"/>
            </a:endParaRPr>
          </a:p>
        </p:txBody>
      </p:sp>
      <p:pic>
        <p:nvPicPr>
          <p:cNvPr id="3" name="Afbeelding 2">
            <a:extLst>
              <a:ext uri="{FF2B5EF4-FFF2-40B4-BE49-F238E27FC236}">
                <a16:creationId xmlns:a16="http://schemas.microsoft.com/office/drawing/2014/main" id="{A9E38143-B156-7A4B-BCB4-71B56DFFAC42}"/>
              </a:ext>
            </a:extLst>
          </p:cNvPr>
          <p:cNvPicPr>
            <a:picLocks noChangeAspect="1"/>
          </p:cNvPicPr>
          <p:nvPr/>
        </p:nvPicPr>
        <p:blipFill rotWithShape="1">
          <a:blip r:embed="rId2"/>
          <a:srcRect l="3667" t="3247" r="17693" b="23556"/>
          <a:stretch/>
        </p:blipFill>
        <p:spPr>
          <a:xfrm>
            <a:off x="5650510" y="1848904"/>
            <a:ext cx="2996210" cy="2091589"/>
          </a:xfrm>
          <a:prstGeom prst="rect">
            <a:avLst/>
          </a:prstGeom>
        </p:spPr>
      </p:pic>
    </p:spTree>
    <p:extLst>
      <p:ext uri="{BB962C8B-B14F-4D97-AF65-F5344CB8AC3E}">
        <p14:creationId xmlns:p14="http://schemas.microsoft.com/office/powerpoint/2010/main" val="4280841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E859F460-9AAA-1D4D-B631-A0D497CB2E5B}"/>
              </a:ext>
            </a:extLst>
          </p:cNvPr>
          <p:cNvPicPr>
            <a:picLocks noChangeAspect="1"/>
          </p:cNvPicPr>
          <p:nvPr/>
        </p:nvPicPr>
        <p:blipFill rotWithShape="1">
          <a:blip r:embed="rId2"/>
          <a:srcRect l="33594"/>
          <a:stretch/>
        </p:blipFill>
        <p:spPr>
          <a:xfrm>
            <a:off x="-1" y="0"/>
            <a:ext cx="6505863" cy="5143500"/>
          </a:xfrm>
          <a:prstGeom prst="rect">
            <a:avLst/>
          </a:prstGeom>
        </p:spPr>
      </p:pic>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64101" cy="5143500"/>
          </a:xfrm>
          <a:prstGeom prst="rect">
            <a:avLst/>
          </a:prstGeom>
        </p:spPr>
      </p:pic>
      <p:sp>
        <p:nvSpPr>
          <p:cNvPr id="6" name="Title 1">
            <a:extLst>
              <a:ext uri="{FF2B5EF4-FFF2-40B4-BE49-F238E27FC236}">
                <a16:creationId xmlns:a16="http://schemas.microsoft.com/office/drawing/2014/main" id="{8106FE02-C5BA-D44E-9728-059AEFD36806}"/>
              </a:ext>
            </a:extLst>
          </p:cNvPr>
          <p:cNvSpPr txBox="1">
            <a:spLocks/>
          </p:cNvSpPr>
          <p:nvPr/>
        </p:nvSpPr>
        <p:spPr>
          <a:xfrm>
            <a:off x="4114800" y="2149079"/>
            <a:ext cx="4782127" cy="845342"/>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r>
              <a:rPr lang="nl-BE" sz="3200" dirty="0"/>
              <a:t>Besturingssystemen</a:t>
            </a:r>
            <a:endParaRPr lang="nl-BE" sz="4000" dirty="0"/>
          </a:p>
        </p:txBody>
      </p:sp>
    </p:spTree>
    <p:extLst>
      <p:ext uri="{BB962C8B-B14F-4D97-AF65-F5344CB8AC3E}">
        <p14:creationId xmlns:p14="http://schemas.microsoft.com/office/powerpoint/2010/main" val="631128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Besturingssysteem</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Een besturingssysteem of OS (Operating System) is een verzameling van programma’s die dienen als tolk tussen de hardware, de geïnstalleerde programma’s en de eindgebruiker.</a:t>
            </a:r>
          </a:p>
          <a:p>
            <a:pPr marL="635000" marR="5080">
              <a:lnSpc>
                <a:spcPct val="102600"/>
              </a:lnSpc>
            </a:pPr>
            <a:r>
              <a:rPr lang="nl-NL" sz="1800" spc="5" dirty="0">
                <a:solidFill>
                  <a:schemeClr val="tx1"/>
                </a:solidFill>
                <a:latin typeface="Montserrat"/>
                <a:cs typeface="Montserrat"/>
              </a:rPr>
              <a:t>Een besturingssysteem zal ervoor zorgen dat onze hardware componenten samen kunnen werken.</a:t>
            </a:r>
          </a:p>
          <a:p>
            <a:pPr marL="635000" marR="5080">
              <a:lnSpc>
                <a:spcPct val="102600"/>
              </a:lnSpc>
            </a:pPr>
            <a:r>
              <a:rPr lang="nl-NL" sz="1800" spc="5" dirty="0">
                <a:solidFill>
                  <a:schemeClr val="tx1"/>
                </a:solidFill>
                <a:latin typeface="Montserrat"/>
                <a:cs typeface="Montserrat"/>
              </a:rPr>
              <a:t>Platform of omgeving waar andere programma’s uitgevoerd in kunnen worden.</a:t>
            </a:r>
          </a:p>
          <a:p>
            <a:pPr marL="635000" marR="5080" algn="just">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spTree>
    <p:extLst>
      <p:ext uri="{BB962C8B-B14F-4D97-AF65-F5344CB8AC3E}">
        <p14:creationId xmlns:p14="http://schemas.microsoft.com/office/powerpoint/2010/main" val="2816835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685800" y="1435578"/>
            <a:ext cx="7772400" cy="22104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buFontTx/>
              <a:buChar char="-"/>
            </a:pPr>
            <a:r>
              <a:rPr lang="nl-BE" sz="1800" dirty="0">
                <a:latin typeface="Montserrat SemiBold" panose="00000700000000000000" pitchFamily="2" charset="0"/>
              </a:rPr>
              <a:t>BIOS/UEFI</a:t>
            </a:r>
          </a:p>
          <a:p>
            <a:pPr>
              <a:buFontTx/>
              <a:buChar char="-"/>
            </a:pPr>
            <a:r>
              <a:rPr lang="nl-BE" sz="1800" dirty="0">
                <a:latin typeface="Montserrat SemiBold" panose="00000700000000000000" pitchFamily="2" charset="0"/>
              </a:rPr>
              <a:t>Besturingssystemen</a:t>
            </a:r>
          </a:p>
        </p:txBody>
      </p:sp>
      <p:sp>
        <p:nvSpPr>
          <p:cNvPr id="12" name="Title 1"/>
          <p:cNvSpPr txBox="1">
            <a:spLocks/>
          </p:cNvSpPr>
          <p:nvPr/>
        </p:nvSpPr>
        <p:spPr>
          <a:xfrm>
            <a:off x="685800" y="748724"/>
            <a:ext cx="7772400" cy="68685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i="0" kern="1200">
                <a:solidFill>
                  <a:schemeClr val="bg2"/>
                </a:solidFill>
                <a:latin typeface="Montserrat Extra Bold" pitchFamily="2" charset="77"/>
                <a:ea typeface="+mj-ea"/>
                <a:cs typeface="+mj-cs"/>
              </a:defRPr>
            </a:lvl1pPr>
          </a:lstStyle>
          <a:p>
            <a:r>
              <a:rPr lang="nl-BE" dirty="0">
                <a:latin typeface="Montserrat ExtraBold" panose="00000900000000000000" pitchFamily="2" charset="0"/>
              </a:rPr>
              <a:t>Inhoud</a:t>
            </a:r>
          </a:p>
        </p:txBody>
      </p:sp>
    </p:spTree>
    <p:extLst>
      <p:ext uri="{BB962C8B-B14F-4D97-AF65-F5344CB8AC3E}">
        <p14:creationId xmlns:p14="http://schemas.microsoft.com/office/powerpoint/2010/main" val="15761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Besturingssysteem</a:t>
            </a:r>
            <a:endParaRPr lang="nl-NL" dirty="0"/>
          </a:p>
        </p:txBody>
      </p:sp>
      <p:sp>
        <p:nvSpPr>
          <p:cNvPr id="5" name="Titel 2">
            <a:extLst>
              <a:ext uri="{FF2B5EF4-FFF2-40B4-BE49-F238E27FC236}">
                <a16:creationId xmlns:a16="http://schemas.microsoft.com/office/drawing/2014/main" id="{6897EBBF-3CFD-D049-9057-451240676F88}"/>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Marktaandeel</a:t>
            </a:r>
            <a:endParaRPr lang="nl-NL" sz="4000" dirty="0">
              <a:solidFill>
                <a:schemeClr val="accent4">
                  <a:lumMod val="50000"/>
                </a:schemeClr>
              </a:solidFill>
              <a:latin typeface="Montserrat" pitchFamily="2" charset="77"/>
            </a:endParaRPr>
          </a:p>
        </p:txBody>
      </p:sp>
      <p:pic>
        <p:nvPicPr>
          <p:cNvPr id="3" name="Afbeelding 2">
            <a:extLst>
              <a:ext uri="{FF2B5EF4-FFF2-40B4-BE49-F238E27FC236}">
                <a16:creationId xmlns:a16="http://schemas.microsoft.com/office/drawing/2014/main" id="{1EE6874A-70C6-8945-ABFB-594BA9A9CFE3}"/>
              </a:ext>
            </a:extLst>
          </p:cNvPr>
          <p:cNvPicPr>
            <a:picLocks noChangeAspect="1"/>
          </p:cNvPicPr>
          <p:nvPr/>
        </p:nvPicPr>
        <p:blipFill>
          <a:blip r:embed="rId2"/>
          <a:stretch>
            <a:fillRect/>
          </a:stretch>
        </p:blipFill>
        <p:spPr>
          <a:xfrm>
            <a:off x="2961481" y="1373277"/>
            <a:ext cx="3681413" cy="3681413"/>
          </a:xfrm>
          <a:prstGeom prst="rect">
            <a:avLst/>
          </a:prstGeom>
        </p:spPr>
      </p:pic>
    </p:spTree>
    <p:extLst>
      <p:ext uri="{BB962C8B-B14F-4D97-AF65-F5344CB8AC3E}">
        <p14:creationId xmlns:p14="http://schemas.microsoft.com/office/powerpoint/2010/main" val="112830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Besturingssysteem</a:t>
            </a:r>
            <a:endParaRPr lang="nl-NL" dirty="0"/>
          </a:p>
        </p:txBody>
      </p:sp>
      <p:sp>
        <p:nvSpPr>
          <p:cNvPr id="5" name="Titel 2">
            <a:extLst>
              <a:ext uri="{FF2B5EF4-FFF2-40B4-BE49-F238E27FC236}">
                <a16:creationId xmlns:a16="http://schemas.microsoft.com/office/drawing/2014/main" id="{6897EBBF-3CFD-D049-9057-451240676F88}"/>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Bestandssystemen</a:t>
            </a:r>
            <a:endParaRPr lang="nl-NL" sz="4000" dirty="0">
              <a:solidFill>
                <a:schemeClr val="accent4">
                  <a:lumMod val="50000"/>
                </a:schemeClr>
              </a:solidFill>
              <a:latin typeface="Montserrat" pitchFamily="2" charset="77"/>
            </a:endParaRPr>
          </a:p>
        </p:txBody>
      </p:sp>
      <p:sp>
        <p:nvSpPr>
          <p:cNvPr id="6" name="Subtitle 2">
            <a:extLst>
              <a:ext uri="{FF2B5EF4-FFF2-40B4-BE49-F238E27FC236}">
                <a16:creationId xmlns:a16="http://schemas.microsoft.com/office/drawing/2014/main" id="{603471FE-B34C-5841-9A0E-6CD8491D51BB}"/>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b="1" spc="5" dirty="0">
                <a:solidFill>
                  <a:schemeClr val="tx1"/>
                </a:solidFill>
                <a:latin typeface="Montserrat"/>
                <a:cs typeface="Montserrat"/>
              </a:rPr>
              <a:t>FAT/FAT32</a:t>
            </a:r>
          </a:p>
          <a:p>
            <a:pPr marL="1035050" marR="5080" lvl="1">
              <a:lnSpc>
                <a:spcPct val="102600"/>
              </a:lnSpc>
            </a:pPr>
            <a:r>
              <a:rPr lang="nl-NL" sz="1400" spc="5" dirty="0">
                <a:solidFill>
                  <a:schemeClr val="tx1"/>
                </a:solidFill>
                <a:latin typeface="Montserrat"/>
                <a:cs typeface="Montserrat"/>
              </a:rPr>
              <a:t>File </a:t>
            </a:r>
            <a:r>
              <a:rPr lang="nl-NL" sz="1400" spc="5" dirty="0" err="1">
                <a:solidFill>
                  <a:schemeClr val="tx1"/>
                </a:solidFill>
                <a:latin typeface="Montserrat"/>
                <a:cs typeface="Montserrat"/>
              </a:rPr>
              <a:t>Allocation</a:t>
            </a:r>
            <a:r>
              <a:rPr lang="nl-NL" sz="1400" spc="5" dirty="0">
                <a:solidFill>
                  <a:schemeClr val="tx1"/>
                </a:solidFill>
                <a:latin typeface="Montserrat"/>
                <a:cs typeface="Montserrat"/>
              </a:rPr>
              <a:t> </a:t>
            </a:r>
            <a:r>
              <a:rPr lang="nl-NL" sz="1400" spc="5" dirty="0" err="1">
                <a:solidFill>
                  <a:schemeClr val="tx1"/>
                </a:solidFill>
                <a:latin typeface="Montserrat"/>
                <a:cs typeface="Montserrat"/>
              </a:rPr>
              <a:t>Table</a:t>
            </a:r>
            <a:r>
              <a:rPr lang="nl-NL" sz="1400" spc="5" dirty="0">
                <a:solidFill>
                  <a:schemeClr val="tx1"/>
                </a:solidFill>
                <a:latin typeface="Montserrat"/>
                <a:cs typeface="Montserrat"/>
              </a:rPr>
              <a:t> – Ouder bestandssysteem vooral gebruikt in DOS. FAT32 opvolger van FAT met een bestandsgrootte van maximaal 4GB. Ondersteund door </a:t>
            </a:r>
            <a:r>
              <a:rPr lang="nl-NL" sz="1400" b="1" spc="5" dirty="0">
                <a:solidFill>
                  <a:schemeClr val="tx1"/>
                </a:solidFill>
                <a:latin typeface="Montserrat"/>
                <a:cs typeface="Montserrat"/>
              </a:rPr>
              <a:t>Windows</a:t>
            </a:r>
            <a:r>
              <a:rPr lang="nl-NL" sz="1400" spc="5" dirty="0">
                <a:solidFill>
                  <a:schemeClr val="tx1"/>
                </a:solidFill>
                <a:latin typeface="Montserrat"/>
                <a:cs typeface="Montserrat"/>
              </a:rPr>
              <a:t>, </a:t>
            </a:r>
            <a:r>
              <a:rPr lang="nl-NL" sz="1400" b="1" spc="5" dirty="0">
                <a:solidFill>
                  <a:schemeClr val="tx1"/>
                </a:solidFill>
                <a:latin typeface="Montserrat"/>
                <a:cs typeface="Montserrat"/>
              </a:rPr>
              <a:t>Linux</a:t>
            </a:r>
            <a:r>
              <a:rPr lang="nl-NL" sz="1400" spc="5" dirty="0">
                <a:solidFill>
                  <a:schemeClr val="tx1"/>
                </a:solidFill>
                <a:latin typeface="Montserrat"/>
                <a:cs typeface="Montserrat"/>
              </a:rPr>
              <a:t>, </a:t>
            </a:r>
            <a:r>
              <a:rPr lang="nl-NL" sz="1400" b="1" spc="5" dirty="0" err="1">
                <a:solidFill>
                  <a:schemeClr val="tx1"/>
                </a:solidFill>
                <a:latin typeface="Montserrat"/>
                <a:cs typeface="Montserrat"/>
              </a:rPr>
              <a:t>macOS</a:t>
            </a:r>
            <a:endParaRPr lang="nl-NL" sz="1400" b="1" spc="5" dirty="0">
              <a:solidFill>
                <a:schemeClr val="tx1"/>
              </a:solidFill>
              <a:latin typeface="Montserrat"/>
              <a:cs typeface="Montserrat"/>
            </a:endParaRPr>
          </a:p>
          <a:p>
            <a:pPr marL="635000" marR="5080">
              <a:lnSpc>
                <a:spcPct val="102600"/>
              </a:lnSpc>
            </a:pPr>
            <a:r>
              <a:rPr lang="nl-NL" sz="1800" b="1" spc="5" dirty="0" err="1">
                <a:solidFill>
                  <a:schemeClr val="tx1"/>
                </a:solidFill>
                <a:latin typeface="Montserrat"/>
                <a:cs typeface="Montserrat"/>
              </a:rPr>
              <a:t>exFAT</a:t>
            </a:r>
            <a:endParaRPr lang="nl-NL" sz="1800" b="1" spc="5" dirty="0">
              <a:solidFill>
                <a:schemeClr val="tx1"/>
              </a:solidFill>
              <a:latin typeface="Montserrat"/>
              <a:cs typeface="Montserrat"/>
            </a:endParaRPr>
          </a:p>
          <a:p>
            <a:pPr marL="1035050" marR="5080" lvl="1">
              <a:lnSpc>
                <a:spcPct val="102600"/>
              </a:lnSpc>
            </a:pPr>
            <a:r>
              <a:rPr lang="nl-NL" sz="1400" spc="5" dirty="0">
                <a:solidFill>
                  <a:schemeClr val="tx1"/>
                </a:solidFill>
                <a:latin typeface="Montserrat"/>
                <a:cs typeface="Montserrat"/>
              </a:rPr>
              <a:t>Extended File </a:t>
            </a:r>
            <a:r>
              <a:rPr lang="nl-NL" sz="1400" spc="5" dirty="0" err="1">
                <a:solidFill>
                  <a:schemeClr val="tx1"/>
                </a:solidFill>
                <a:latin typeface="Montserrat"/>
                <a:cs typeface="Montserrat"/>
              </a:rPr>
              <a:t>Allocation</a:t>
            </a:r>
            <a:r>
              <a:rPr lang="nl-NL" sz="1400" spc="5" dirty="0">
                <a:solidFill>
                  <a:schemeClr val="tx1"/>
                </a:solidFill>
                <a:latin typeface="Montserrat"/>
                <a:cs typeface="Montserrat"/>
              </a:rPr>
              <a:t> </a:t>
            </a:r>
            <a:r>
              <a:rPr lang="nl-NL" sz="1400" spc="5" dirty="0" err="1">
                <a:solidFill>
                  <a:schemeClr val="tx1"/>
                </a:solidFill>
                <a:latin typeface="Montserrat"/>
                <a:cs typeface="Montserrat"/>
              </a:rPr>
              <a:t>Table</a:t>
            </a:r>
            <a:r>
              <a:rPr lang="nl-NL" sz="1400" spc="5" dirty="0">
                <a:solidFill>
                  <a:schemeClr val="tx1"/>
                </a:solidFill>
                <a:latin typeface="Montserrat"/>
                <a:cs typeface="Montserrat"/>
              </a:rPr>
              <a:t> – Nieuwer FAT bestandssysteem dat wel toelaat om grotere bestanden dan 4GB te hebben. </a:t>
            </a:r>
            <a:br>
              <a:rPr lang="nl-NL" sz="1400" spc="5" dirty="0">
                <a:solidFill>
                  <a:schemeClr val="tx1"/>
                </a:solidFill>
                <a:latin typeface="Montserrat"/>
                <a:cs typeface="Montserrat"/>
              </a:rPr>
            </a:br>
            <a:r>
              <a:rPr lang="nl-NL" sz="1400" spc="5" dirty="0">
                <a:solidFill>
                  <a:schemeClr val="tx1"/>
                </a:solidFill>
                <a:latin typeface="Montserrat"/>
                <a:cs typeface="Montserrat"/>
              </a:rPr>
              <a:t>Ondersteund door </a:t>
            </a:r>
            <a:r>
              <a:rPr lang="nl-NL" sz="1400" b="1" spc="5" dirty="0">
                <a:solidFill>
                  <a:schemeClr val="tx1"/>
                </a:solidFill>
                <a:latin typeface="Montserrat"/>
                <a:cs typeface="Montserrat"/>
              </a:rPr>
              <a:t>Windows</a:t>
            </a:r>
            <a:r>
              <a:rPr lang="nl-NL" sz="1400" spc="5" dirty="0">
                <a:solidFill>
                  <a:schemeClr val="tx1"/>
                </a:solidFill>
                <a:latin typeface="Montserrat"/>
                <a:cs typeface="Montserrat"/>
              </a:rPr>
              <a:t>, </a:t>
            </a:r>
            <a:r>
              <a:rPr lang="nl-NL" sz="1400" b="1" spc="5" dirty="0">
                <a:solidFill>
                  <a:schemeClr val="tx1"/>
                </a:solidFill>
                <a:latin typeface="Montserrat"/>
                <a:cs typeface="Montserrat"/>
              </a:rPr>
              <a:t>Linux</a:t>
            </a:r>
            <a:r>
              <a:rPr lang="nl-NL" sz="1400" spc="5" dirty="0">
                <a:solidFill>
                  <a:schemeClr val="tx1"/>
                </a:solidFill>
                <a:latin typeface="Montserrat"/>
                <a:cs typeface="Montserrat"/>
              </a:rPr>
              <a:t> en </a:t>
            </a:r>
            <a:r>
              <a:rPr lang="nl-NL" sz="1400" b="1" spc="5" dirty="0" err="1">
                <a:solidFill>
                  <a:schemeClr val="tx1"/>
                </a:solidFill>
                <a:latin typeface="Montserrat"/>
                <a:cs typeface="Montserrat"/>
              </a:rPr>
              <a:t>macOS</a:t>
            </a:r>
            <a:endParaRPr lang="nl-NL" sz="1400" b="1" spc="5" dirty="0">
              <a:solidFill>
                <a:schemeClr val="tx1"/>
              </a:solidFill>
              <a:latin typeface="Montserrat"/>
              <a:cs typeface="Montserrat"/>
            </a:endParaRPr>
          </a:p>
          <a:p>
            <a:pPr marL="635000" marR="5080">
              <a:lnSpc>
                <a:spcPct val="102600"/>
              </a:lnSpc>
            </a:pPr>
            <a:r>
              <a:rPr lang="nl-NL" sz="1800" b="1" spc="5" dirty="0">
                <a:solidFill>
                  <a:schemeClr val="tx1"/>
                </a:solidFill>
                <a:latin typeface="Montserrat"/>
                <a:cs typeface="Montserrat"/>
              </a:rPr>
              <a:t>NTFS</a:t>
            </a:r>
          </a:p>
          <a:p>
            <a:pPr marL="1035050" marR="5080" lvl="1">
              <a:lnSpc>
                <a:spcPct val="102600"/>
              </a:lnSpc>
            </a:pPr>
            <a:r>
              <a:rPr lang="nl-NL" sz="1400" spc="5" dirty="0">
                <a:solidFill>
                  <a:schemeClr val="tx1"/>
                </a:solidFill>
                <a:latin typeface="Montserrat"/>
                <a:cs typeface="Montserrat"/>
              </a:rPr>
              <a:t>NT File System – Standaard bestandssysteem gebruikt bij </a:t>
            </a:r>
            <a:br>
              <a:rPr lang="nl-NL" sz="1400" spc="5" dirty="0">
                <a:solidFill>
                  <a:schemeClr val="tx1"/>
                </a:solidFill>
                <a:latin typeface="Montserrat"/>
                <a:cs typeface="Montserrat"/>
              </a:rPr>
            </a:br>
            <a:r>
              <a:rPr lang="nl-NL" sz="1400" spc="5" dirty="0">
                <a:solidFill>
                  <a:schemeClr val="tx1"/>
                </a:solidFill>
                <a:latin typeface="Montserrat"/>
                <a:cs typeface="Montserrat"/>
              </a:rPr>
              <a:t>Windows. Ondersteund door </a:t>
            </a:r>
            <a:r>
              <a:rPr lang="nl-NL" sz="1400" b="1" spc="5" dirty="0">
                <a:solidFill>
                  <a:schemeClr val="tx1"/>
                </a:solidFill>
                <a:latin typeface="Montserrat"/>
                <a:cs typeface="Montserrat"/>
              </a:rPr>
              <a:t>Windows</a:t>
            </a:r>
            <a:r>
              <a:rPr lang="nl-NL" sz="1400" spc="5" dirty="0">
                <a:solidFill>
                  <a:schemeClr val="tx1"/>
                </a:solidFill>
                <a:latin typeface="Montserrat"/>
                <a:cs typeface="Montserrat"/>
              </a:rPr>
              <a:t>.</a:t>
            </a:r>
          </a:p>
          <a:p>
            <a:pPr marL="635000" marR="5080">
              <a:lnSpc>
                <a:spcPct val="102600"/>
              </a:lnSpc>
            </a:pPr>
            <a:endParaRPr lang="nl-NL" sz="1600" spc="5" dirty="0">
              <a:solidFill>
                <a:schemeClr val="tx1"/>
              </a:solidFill>
              <a:latin typeface="Montserrat"/>
              <a:cs typeface="Montserrat"/>
            </a:endParaRPr>
          </a:p>
        </p:txBody>
      </p:sp>
    </p:spTree>
    <p:extLst>
      <p:ext uri="{BB962C8B-B14F-4D97-AF65-F5344CB8AC3E}">
        <p14:creationId xmlns:p14="http://schemas.microsoft.com/office/powerpoint/2010/main" val="2411347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Besturingssysteem</a:t>
            </a:r>
            <a:endParaRPr lang="nl-NL" dirty="0"/>
          </a:p>
        </p:txBody>
      </p:sp>
      <p:sp>
        <p:nvSpPr>
          <p:cNvPr id="5" name="Titel 2">
            <a:extLst>
              <a:ext uri="{FF2B5EF4-FFF2-40B4-BE49-F238E27FC236}">
                <a16:creationId xmlns:a16="http://schemas.microsoft.com/office/drawing/2014/main" id="{6897EBBF-3CFD-D049-9057-451240676F88}"/>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Bestandssystemen(2)</a:t>
            </a:r>
            <a:endParaRPr lang="nl-NL" sz="4000" dirty="0">
              <a:solidFill>
                <a:schemeClr val="accent4">
                  <a:lumMod val="50000"/>
                </a:schemeClr>
              </a:solidFill>
              <a:latin typeface="Montserrat" pitchFamily="2" charset="77"/>
            </a:endParaRPr>
          </a:p>
        </p:txBody>
      </p:sp>
      <p:sp>
        <p:nvSpPr>
          <p:cNvPr id="6" name="Subtitle 2">
            <a:extLst>
              <a:ext uri="{FF2B5EF4-FFF2-40B4-BE49-F238E27FC236}">
                <a16:creationId xmlns:a16="http://schemas.microsoft.com/office/drawing/2014/main" id="{603471FE-B34C-5841-9A0E-6CD8491D51BB}"/>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b="1" spc="5" dirty="0">
                <a:solidFill>
                  <a:schemeClr val="tx1"/>
                </a:solidFill>
                <a:latin typeface="Montserrat"/>
                <a:cs typeface="Montserrat"/>
              </a:rPr>
              <a:t>APFS</a:t>
            </a:r>
          </a:p>
          <a:p>
            <a:pPr marL="1035050" marR="5080" lvl="1">
              <a:lnSpc>
                <a:spcPct val="102600"/>
              </a:lnSpc>
            </a:pPr>
            <a:r>
              <a:rPr lang="nl-NL" sz="1400" spc="5" dirty="0">
                <a:solidFill>
                  <a:schemeClr val="tx1"/>
                </a:solidFill>
                <a:latin typeface="Montserrat"/>
                <a:cs typeface="Montserrat"/>
              </a:rPr>
              <a:t>Apple File System – Nieuwste bestandssysteem voor iOS en </a:t>
            </a:r>
            <a:r>
              <a:rPr lang="nl-NL" sz="1400" spc="5" dirty="0" err="1">
                <a:solidFill>
                  <a:schemeClr val="tx1"/>
                </a:solidFill>
                <a:latin typeface="Montserrat"/>
                <a:cs typeface="Montserrat"/>
              </a:rPr>
              <a:t>macOS</a:t>
            </a:r>
            <a:r>
              <a:rPr lang="nl-NL" sz="1400" spc="5" dirty="0">
                <a:solidFill>
                  <a:schemeClr val="tx1"/>
                </a:solidFill>
                <a:latin typeface="Montserrat"/>
                <a:cs typeface="Montserrat"/>
              </a:rPr>
              <a:t> apparaten . Focus ligt op SSD en encryptie. </a:t>
            </a:r>
            <a:br>
              <a:rPr lang="nl-NL" sz="1400" spc="5" dirty="0">
                <a:solidFill>
                  <a:schemeClr val="tx1"/>
                </a:solidFill>
                <a:latin typeface="Montserrat"/>
                <a:cs typeface="Montserrat"/>
              </a:rPr>
            </a:br>
            <a:r>
              <a:rPr lang="nl-NL" sz="1400" spc="5" dirty="0">
                <a:solidFill>
                  <a:schemeClr val="tx1"/>
                </a:solidFill>
                <a:latin typeface="Montserrat"/>
                <a:cs typeface="Montserrat"/>
              </a:rPr>
              <a:t>Ondersteund door </a:t>
            </a:r>
            <a:r>
              <a:rPr lang="nl-NL" sz="1400" b="1" spc="5" dirty="0" err="1">
                <a:solidFill>
                  <a:schemeClr val="tx1"/>
                </a:solidFill>
                <a:latin typeface="Montserrat"/>
                <a:cs typeface="Montserrat"/>
              </a:rPr>
              <a:t>macOS</a:t>
            </a:r>
            <a:endParaRPr lang="nl-NL" sz="1400" b="1" spc="5" dirty="0">
              <a:solidFill>
                <a:schemeClr val="tx1"/>
              </a:solidFill>
              <a:latin typeface="Montserrat"/>
              <a:cs typeface="Montserrat"/>
            </a:endParaRPr>
          </a:p>
          <a:p>
            <a:pPr marL="635000" marR="5080">
              <a:lnSpc>
                <a:spcPct val="102600"/>
              </a:lnSpc>
            </a:pPr>
            <a:r>
              <a:rPr lang="nl-NL" sz="1800" b="1" spc="5" dirty="0">
                <a:solidFill>
                  <a:schemeClr val="tx1"/>
                </a:solidFill>
                <a:latin typeface="Montserrat"/>
                <a:cs typeface="Montserrat"/>
              </a:rPr>
              <a:t>ext2, 3 &amp; 4</a:t>
            </a:r>
          </a:p>
          <a:p>
            <a:pPr marL="1035050" marR="5080" lvl="1">
              <a:lnSpc>
                <a:spcPct val="102600"/>
              </a:lnSpc>
            </a:pPr>
            <a:r>
              <a:rPr lang="nl-NL" sz="1400" spc="5" dirty="0">
                <a:solidFill>
                  <a:schemeClr val="tx1"/>
                </a:solidFill>
                <a:latin typeface="Montserrat"/>
                <a:cs typeface="Montserrat"/>
              </a:rPr>
              <a:t>Extended File System – Bestandssysteem voor de Linux </a:t>
            </a:r>
            <a:r>
              <a:rPr lang="nl-NL" sz="1400" spc="5" dirty="0" err="1">
                <a:solidFill>
                  <a:schemeClr val="tx1"/>
                </a:solidFill>
                <a:latin typeface="Montserrat"/>
                <a:cs typeface="Montserrat"/>
              </a:rPr>
              <a:t>kernel</a:t>
            </a:r>
            <a:r>
              <a:rPr lang="nl-NL" sz="1400" spc="5" dirty="0">
                <a:solidFill>
                  <a:schemeClr val="tx1"/>
                </a:solidFill>
                <a:latin typeface="Montserrat"/>
                <a:cs typeface="Montserrat"/>
              </a:rPr>
              <a:t>. Ondersteund door </a:t>
            </a:r>
            <a:r>
              <a:rPr lang="nl-NL" sz="1400" b="1" spc="5" dirty="0">
                <a:solidFill>
                  <a:schemeClr val="tx1"/>
                </a:solidFill>
                <a:latin typeface="Montserrat"/>
                <a:cs typeface="Montserrat"/>
              </a:rPr>
              <a:t>Linux</a:t>
            </a:r>
          </a:p>
        </p:txBody>
      </p:sp>
    </p:spTree>
    <p:extLst>
      <p:ext uri="{BB962C8B-B14F-4D97-AF65-F5344CB8AC3E}">
        <p14:creationId xmlns:p14="http://schemas.microsoft.com/office/powerpoint/2010/main" val="2480951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Besturingssysteem</a:t>
            </a:r>
            <a:endParaRPr lang="nl-NL" dirty="0"/>
          </a:p>
        </p:txBody>
      </p:sp>
      <p:sp>
        <p:nvSpPr>
          <p:cNvPr id="5" name="Titel 2">
            <a:extLst>
              <a:ext uri="{FF2B5EF4-FFF2-40B4-BE49-F238E27FC236}">
                <a16:creationId xmlns:a16="http://schemas.microsoft.com/office/drawing/2014/main" id="{6897EBBF-3CFD-D049-9057-451240676F88}"/>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Bestandssystemen(3)</a:t>
            </a:r>
            <a:endParaRPr lang="nl-NL" sz="4000" dirty="0">
              <a:solidFill>
                <a:schemeClr val="accent4">
                  <a:lumMod val="50000"/>
                </a:schemeClr>
              </a:solidFill>
              <a:latin typeface="Montserrat" pitchFamily="2" charset="77"/>
            </a:endParaRPr>
          </a:p>
        </p:txBody>
      </p:sp>
      <p:graphicFrame>
        <p:nvGraphicFramePr>
          <p:cNvPr id="2" name="Tabel 2">
            <a:extLst>
              <a:ext uri="{FF2B5EF4-FFF2-40B4-BE49-F238E27FC236}">
                <a16:creationId xmlns:a16="http://schemas.microsoft.com/office/drawing/2014/main" id="{ECD1B31D-593F-414F-8767-4F85B53EEC5E}"/>
              </a:ext>
            </a:extLst>
          </p:cNvPr>
          <p:cNvGraphicFramePr>
            <a:graphicFrameLocks noGrp="1"/>
          </p:cNvGraphicFramePr>
          <p:nvPr>
            <p:extLst>
              <p:ext uri="{D42A27DB-BD31-4B8C-83A1-F6EECF244321}">
                <p14:modId xmlns:p14="http://schemas.microsoft.com/office/powerpoint/2010/main" val="919125702"/>
              </p:ext>
            </p:extLst>
          </p:nvPr>
        </p:nvGraphicFramePr>
        <p:xfrm>
          <a:off x="685797" y="1373277"/>
          <a:ext cx="7772399" cy="3066107"/>
        </p:xfrm>
        <a:graphic>
          <a:graphicData uri="http://schemas.openxmlformats.org/drawingml/2006/table">
            <a:tbl>
              <a:tblPr firstRow="1" bandRow="1">
                <a:tableStyleId>{2D5ABB26-0587-4C30-8999-92F81FD0307C}</a:tableStyleId>
              </a:tblPr>
              <a:tblGrid>
                <a:gridCol w="1756957">
                  <a:extLst>
                    <a:ext uri="{9D8B030D-6E8A-4147-A177-3AD203B41FA5}">
                      <a16:colId xmlns:a16="http://schemas.microsoft.com/office/drawing/2014/main" val="4161880638"/>
                    </a:ext>
                  </a:extLst>
                </a:gridCol>
                <a:gridCol w="1203086">
                  <a:extLst>
                    <a:ext uri="{9D8B030D-6E8A-4147-A177-3AD203B41FA5}">
                      <a16:colId xmlns:a16="http://schemas.microsoft.com/office/drawing/2014/main" val="2853445571"/>
                    </a:ext>
                  </a:extLst>
                </a:gridCol>
                <a:gridCol w="1203089">
                  <a:extLst>
                    <a:ext uri="{9D8B030D-6E8A-4147-A177-3AD203B41FA5}">
                      <a16:colId xmlns:a16="http://schemas.microsoft.com/office/drawing/2014/main" val="43595601"/>
                    </a:ext>
                  </a:extLst>
                </a:gridCol>
                <a:gridCol w="1203089">
                  <a:extLst>
                    <a:ext uri="{9D8B030D-6E8A-4147-A177-3AD203B41FA5}">
                      <a16:colId xmlns:a16="http://schemas.microsoft.com/office/drawing/2014/main" val="1512955717"/>
                    </a:ext>
                  </a:extLst>
                </a:gridCol>
                <a:gridCol w="1203089">
                  <a:extLst>
                    <a:ext uri="{9D8B030D-6E8A-4147-A177-3AD203B41FA5}">
                      <a16:colId xmlns:a16="http://schemas.microsoft.com/office/drawing/2014/main" val="313890418"/>
                    </a:ext>
                  </a:extLst>
                </a:gridCol>
                <a:gridCol w="1203089">
                  <a:extLst>
                    <a:ext uri="{9D8B030D-6E8A-4147-A177-3AD203B41FA5}">
                      <a16:colId xmlns:a16="http://schemas.microsoft.com/office/drawing/2014/main" val="2539356912"/>
                    </a:ext>
                  </a:extLst>
                </a:gridCol>
              </a:tblGrid>
              <a:tr h="505787">
                <a:tc>
                  <a:txBody>
                    <a:bodyPr/>
                    <a:lstStyle/>
                    <a:p>
                      <a:endParaRPr lang="nl-NL" sz="1400" b="1" dirty="0">
                        <a:latin typeface="Montserrat" pitchFamily="2" charset="77"/>
                      </a:endParaRPr>
                    </a:p>
                  </a:txBody>
                  <a:tcPr/>
                </a:tc>
                <a:tc>
                  <a:txBody>
                    <a:bodyPr/>
                    <a:lstStyle/>
                    <a:p>
                      <a:r>
                        <a:rPr lang="nl-NL" sz="1400" b="1" dirty="0">
                          <a:latin typeface="Montserrat" pitchFamily="2" charset="77"/>
                        </a:rPr>
                        <a:t>FAT32</a:t>
                      </a:r>
                    </a:p>
                  </a:txBody>
                  <a:tcPr/>
                </a:tc>
                <a:tc>
                  <a:txBody>
                    <a:bodyPr/>
                    <a:lstStyle/>
                    <a:p>
                      <a:r>
                        <a:rPr lang="nl-NL" sz="1400" b="1" dirty="0" err="1">
                          <a:latin typeface="Montserrat" pitchFamily="2" charset="77"/>
                        </a:rPr>
                        <a:t>exFAT</a:t>
                      </a:r>
                      <a:endParaRPr lang="nl-NL" sz="1400" b="1" dirty="0">
                        <a:latin typeface="Montserrat" pitchFamily="2" charset="77"/>
                      </a:endParaRPr>
                    </a:p>
                  </a:txBody>
                  <a:tcPr/>
                </a:tc>
                <a:tc>
                  <a:txBody>
                    <a:bodyPr/>
                    <a:lstStyle/>
                    <a:p>
                      <a:r>
                        <a:rPr lang="nl-NL" sz="1400" b="1" dirty="0">
                          <a:latin typeface="Montserrat" pitchFamily="2" charset="77"/>
                        </a:rPr>
                        <a:t>NTFS</a:t>
                      </a:r>
                    </a:p>
                  </a:txBody>
                  <a:tcPr/>
                </a:tc>
                <a:tc>
                  <a:txBody>
                    <a:bodyPr/>
                    <a:lstStyle/>
                    <a:p>
                      <a:r>
                        <a:rPr lang="nl-NL" sz="1400" b="1" dirty="0">
                          <a:latin typeface="Montserrat" pitchFamily="2" charset="77"/>
                        </a:rPr>
                        <a:t>ext4</a:t>
                      </a:r>
                    </a:p>
                  </a:txBody>
                  <a:tcPr/>
                </a:tc>
                <a:tc>
                  <a:txBody>
                    <a:bodyPr/>
                    <a:lstStyle/>
                    <a:p>
                      <a:r>
                        <a:rPr lang="nl-NL" sz="1400" b="1" dirty="0">
                          <a:latin typeface="Montserrat" pitchFamily="2" charset="77"/>
                        </a:rPr>
                        <a:t>APFS</a:t>
                      </a:r>
                    </a:p>
                  </a:txBody>
                  <a:tcPr/>
                </a:tc>
                <a:extLst>
                  <a:ext uri="{0D108BD9-81ED-4DB2-BD59-A6C34878D82A}">
                    <a16:rowId xmlns:a16="http://schemas.microsoft.com/office/drawing/2014/main" val="4170610165"/>
                  </a:ext>
                </a:extLst>
              </a:tr>
              <a:tr h="640080">
                <a:tc>
                  <a:txBody>
                    <a:bodyPr/>
                    <a:lstStyle/>
                    <a:p>
                      <a:pPr algn="ctr"/>
                      <a:r>
                        <a:rPr lang="nl-NL" sz="1400" b="1" dirty="0">
                          <a:latin typeface="Montserrat" pitchFamily="2" charset="77"/>
                        </a:rPr>
                        <a:t>Max bestandsgrootte</a:t>
                      </a:r>
                    </a:p>
                  </a:txBody>
                  <a:tcPr anchor="ctr"/>
                </a:tc>
                <a:tc>
                  <a:txBody>
                    <a:bodyPr/>
                    <a:lstStyle/>
                    <a:p>
                      <a:pPr algn="ctr"/>
                      <a:r>
                        <a:rPr lang="nl-NL" sz="1200" dirty="0">
                          <a:latin typeface="Montserrat" pitchFamily="2" charset="77"/>
                        </a:rPr>
                        <a:t>4 gigabyte</a:t>
                      </a:r>
                    </a:p>
                  </a:txBody>
                  <a:tcPr anchor="ctr"/>
                </a:tc>
                <a:tc>
                  <a:txBody>
                    <a:bodyPr/>
                    <a:lstStyle/>
                    <a:p>
                      <a:pPr algn="ctr"/>
                      <a:r>
                        <a:rPr lang="nl-NL" sz="1200" dirty="0">
                          <a:latin typeface="Montserrat" pitchFamily="2" charset="77"/>
                        </a:rPr>
                        <a:t>64 </a:t>
                      </a:r>
                      <a:r>
                        <a:rPr lang="nl-NL" sz="1200" dirty="0" err="1">
                          <a:latin typeface="Montserrat" pitchFamily="2" charset="77"/>
                        </a:rPr>
                        <a:t>zettabyte</a:t>
                      </a:r>
                      <a:endParaRPr lang="nl-NL" sz="1200" dirty="0">
                        <a:latin typeface="Montserrat" pitchFamily="2" charset="77"/>
                      </a:endParaRPr>
                    </a:p>
                  </a:txBody>
                  <a:tcPr anchor="ctr"/>
                </a:tc>
                <a:tc>
                  <a:txBody>
                    <a:bodyPr/>
                    <a:lstStyle/>
                    <a:p>
                      <a:pPr algn="ctr"/>
                      <a:r>
                        <a:rPr lang="nl-NL" sz="1200" dirty="0">
                          <a:latin typeface="Montserrat" pitchFamily="2" charset="77"/>
                        </a:rPr>
                        <a:t>2 terabyte</a:t>
                      </a:r>
                    </a:p>
                  </a:txBody>
                  <a:tcPr anchor="ctr"/>
                </a:tc>
                <a:tc>
                  <a:txBody>
                    <a:bodyPr/>
                    <a:lstStyle/>
                    <a:p>
                      <a:pPr algn="ctr"/>
                      <a:r>
                        <a:rPr lang="nl-NL" sz="1200" dirty="0">
                          <a:latin typeface="Montserrat" pitchFamily="2" charset="77"/>
                        </a:rPr>
                        <a:t>16 terabyte</a:t>
                      </a:r>
                    </a:p>
                  </a:txBody>
                  <a:tcPr anchor="ctr"/>
                </a:tc>
                <a:tc>
                  <a:txBody>
                    <a:bodyPr/>
                    <a:lstStyle/>
                    <a:p>
                      <a:pPr algn="ctr"/>
                      <a:r>
                        <a:rPr lang="nl-NL" sz="1200" dirty="0">
                          <a:latin typeface="Montserrat" pitchFamily="2" charset="77"/>
                        </a:rPr>
                        <a:t>8 </a:t>
                      </a:r>
                      <a:r>
                        <a:rPr lang="nl-NL" sz="1200" dirty="0" err="1">
                          <a:latin typeface="Montserrat" pitchFamily="2" charset="77"/>
                        </a:rPr>
                        <a:t>exabyte</a:t>
                      </a:r>
                      <a:endParaRPr lang="nl-NL" sz="1200" dirty="0">
                        <a:latin typeface="Montserrat" pitchFamily="2" charset="77"/>
                      </a:endParaRPr>
                    </a:p>
                  </a:txBody>
                  <a:tcPr anchor="ctr"/>
                </a:tc>
                <a:extLst>
                  <a:ext uri="{0D108BD9-81ED-4DB2-BD59-A6C34878D82A}">
                    <a16:rowId xmlns:a16="http://schemas.microsoft.com/office/drawing/2014/main" val="2370408161"/>
                  </a:ext>
                </a:extLst>
              </a:tr>
              <a:tr h="640080">
                <a:tc>
                  <a:txBody>
                    <a:bodyPr/>
                    <a:lstStyle/>
                    <a:p>
                      <a:pPr algn="ctr"/>
                      <a:r>
                        <a:rPr lang="nl-NL" sz="1400" b="1" dirty="0">
                          <a:latin typeface="Montserrat" pitchFamily="2" charset="77"/>
                        </a:rPr>
                        <a:t>Max schijfgrootte</a:t>
                      </a:r>
                    </a:p>
                  </a:txBody>
                  <a:tcPr anchor="ctr"/>
                </a:tc>
                <a:tc>
                  <a:txBody>
                    <a:bodyPr/>
                    <a:lstStyle/>
                    <a:p>
                      <a:pPr algn="ctr"/>
                      <a:r>
                        <a:rPr lang="nl-NL" sz="1200" dirty="0">
                          <a:latin typeface="Montserrat" pitchFamily="2" charset="77"/>
                        </a:rPr>
                        <a:t>2 terabyte</a:t>
                      </a:r>
                    </a:p>
                  </a:txBody>
                  <a:tcPr anchor="ctr"/>
                </a:tc>
                <a:tc>
                  <a:txBody>
                    <a:bodyPr/>
                    <a:lstStyle/>
                    <a:p>
                      <a:pPr algn="ctr"/>
                      <a:r>
                        <a:rPr lang="nl-NL" sz="1200" dirty="0">
                          <a:latin typeface="Montserrat" pitchFamily="2" charset="77"/>
                        </a:rPr>
                        <a:t>64 </a:t>
                      </a:r>
                      <a:r>
                        <a:rPr lang="nl-NL" sz="1200" dirty="0" err="1">
                          <a:latin typeface="Montserrat" pitchFamily="2" charset="77"/>
                        </a:rPr>
                        <a:t>zettabyte</a:t>
                      </a:r>
                      <a:endParaRPr lang="nl-NL" sz="1200" dirty="0">
                        <a:latin typeface="Montserrat" pitchFamily="2" charset="77"/>
                      </a:endParaRPr>
                    </a:p>
                  </a:txBody>
                  <a:tcPr anchor="ctr"/>
                </a:tc>
                <a:tc>
                  <a:txBody>
                    <a:bodyPr/>
                    <a:lstStyle/>
                    <a:p>
                      <a:pPr algn="ctr"/>
                      <a:r>
                        <a:rPr lang="nl-NL" sz="1200" dirty="0">
                          <a:latin typeface="Montserrat" pitchFamily="2" charset="77"/>
                        </a:rPr>
                        <a:t>256 terabyte</a:t>
                      </a:r>
                    </a:p>
                  </a:txBody>
                  <a:tcPr anchor="ctr"/>
                </a:tc>
                <a:tc>
                  <a:txBody>
                    <a:bodyPr/>
                    <a:lstStyle/>
                    <a:p>
                      <a:pPr algn="ctr"/>
                      <a:r>
                        <a:rPr lang="nl-NL" sz="1200" dirty="0">
                          <a:latin typeface="Montserrat" pitchFamily="2" charset="77"/>
                        </a:rPr>
                        <a:t>1 </a:t>
                      </a:r>
                      <a:r>
                        <a:rPr lang="nl-NL" sz="1200" dirty="0" err="1">
                          <a:latin typeface="Montserrat" pitchFamily="2" charset="77"/>
                        </a:rPr>
                        <a:t>exabyte</a:t>
                      </a:r>
                      <a:endParaRPr lang="nl-NL" sz="1200" dirty="0">
                        <a:latin typeface="Montserrat" pitchFamily="2" charset="77"/>
                      </a:endParaRPr>
                    </a:p>
                  </a:txBody>
                  <a:tcPr anchor="ctr"/>
                </a:tc>
                <a:tc>
                  <a:txBody>
                    <a:bodyPr/>
                    <a:lstStyle/>
                    <a:p>
                      <a:pPr algn="ctr"/>
                      <a:r>
                        <a:rPr lang="nl-NL" sz="1200" dirty="0">
                          <a:latin typeface="Montserrat" pitchFamily="2" charset="77"/>
                        </a:rPr>
                        <a:t>16 </a:t>
                      </a:r>
                      <a:r>
                        <a:rPr lang="nl-NL" sz="1200" dirty="0" err="1">
                          <a:latin typeface="Montserrat" pitchFamily="2" charset="77"/>
                        </a:rPr>
                        <a:t>exabyte</a:t>
                      </a:r>
                      <a:endParaRPr lang="nl-NL" sz="1200" dirty="0">
                        <a:latin typeface="Montserrat" pitchFamily="2" charset="77"/>
                      </a:endParaRPr>
                    </a:p>
                  </a:txBody>
                  <a:tcPr anchor="ctr"/>
                </a:tc>
                <a:extLst>
                  <a:ext uri="{0D108BD9-81ED-4DB2-BD59-A6C34878D82A}">
                    <a16:rowId xmlns:a16="http://schemas.microsoft.com/office/drawing/2014/main" val="1325255715"/>
                  </a:ext>
                </a:extLst>
              </a:tr>
              <a:tr h="640080">
                <a:tc>
                  <a:txBody>
                    <a:bodyPr/>
                    <a:lstStyle/>
                    <a:p>
                      <a:pPr algn="ctr"/>
                      <a:r>
                        <a:rPr lang="nl-NL" sz="1400" b="1" dirty="0">
                          <a:latin typeface="Montserrat" pitchFamily="2" charset="77"/>
                        </a:rPr>
                        <a:t>Lezen</a:t>
                      </a:r>
                    </a:p>
                  </a:txBody>
                  <a:tcPr anchor="ctr"/>
                </a:tc>
                <a:tc>
                  <a:txBody>
                    <a:bodyPr/>
                    <a:lstStyle/>
                    <a:p>
                      <a:pPr algn="ctr"/>
                      <a:r>
                        <a:rPr lang="nl-NL" sz="1200" dirty="0">
                          <a:latin typeface="Montserrat" pitchFamily="2" charset="77"/>
                        </a:rPr>
                        <a:t>Windows, </a:t>
                      </a:r>
                      <a:r>
                        <a:rPr lang="nl-NL" sz="1200" dirty="0" err="1">
                          <a:latin typeface="Montserrat" pitchFamily="2" charset="77"/>
                        </a:rPr>
                        <a:t>macOS</a:t>
                      </a:r>
                      <a:r>
                        <a:rPr lang="nl-NL" sz="1200" dirty="0">
                          <a:latin typeface="Montserrat" pitchFamily="2" charset="77"/>
                        </a:rPr>
                        <a:t>,</a:t>
                      </a:r>
                    </a:p>
                    <a:p>
                      <a:pPr algn="ctr"/>
                      <a:r>
                        <a:rPr lang="nl-NL" sz="1200" dirty="0">
                          <a:latin typeface="Montserrat" pitchFamily="2" charset="77"/>
                        </a:rPr>
                        <a:t>Linux</a:t>
                      </a:r>
                    </a:p>
                  </a:txBody>
                  <a:tcPr anchor="ctr"/>
                </a:tc>
                <a:tc>
                  <a:txBody>
                    <a:bodyPr/>
                    <a:lstStyle/>
                    <a:p>
                      <a:pPr algn="ctr"/>
                      <a:r>
                        <a:rPr lang="nl-NL" sz="1200" dirty="0">
                          <a:latin typeface="Montserrat" pitchFamily="2" charset="77"/>
                        </a:rPr>
                        <a:t>Windows, </a:t>
                      </a:r>
                      <a:r>
                        <a:rPr lang="nl-NL" sz="1200" dirty="0" err="1">
                          <a:latin typeface="Montserrat" pitchFamily="2" charset="77"/>
                        </a:rPr>
                        <a:t>macOS</a:t>
                      </a:r>
                      <a:endParaRPr lang="nl-NL" sz="1200" dirty="0">
                        <a:latin typeface="Montserrat" pitchFamily="2" charset="77"/>
                      </a:endParaRPr>
                    </a:p>
                  </a:txBody>
                  <a:tcPr anchor="ctr"/>
                </a:tc>
                <a:tc>
                  <a:txBody>
                    <a:bodyPr/>
                    <a:lstStyle/>
                    <a:p>
                      <a:pPr algn="ctr"/>
                      <a:r>
                        <a:rPr lang="nl-NL" sz="1200" dirty="0">
                          <a:latin typeface="Montserrat" pitchFamily="2" charset="77"/>
                        </a:rPr>
                        <a:t>Windows, </a:t>
                      </a:r>
                      <a:r>
                        <a:rPr lang="nl-NL" sz="1200" dirty="0" err="1">
                          <a:latin typeface="Montserrat" pitchFamily="2" charset="77"/>
                        </a:rPr>
                        <a:t>macOS</a:t>
                      </a:r>
                      <a:r>
                        <a:rPr lang="nl-NL" sz="1200" dirty="0">
                          <a:latin typeface="Montserrat" pitchFamily="2" charset="77"/>
                        </a:rPr>
                        <a:t>, Linux</a:t>
                      </a:r>
                    </a:p>
                  </a:txBody>
                  <a:tcPr anchor="ctr"/>
                </a:tc>
                <a:tc>
                  <a:txBody>
                    <a:bodyPr/>
                    <a:lstStyle/>
                    <a:p>
                      <a:pPr algn="ctr"/>
                      <a:r>
                        <a:rPr lang="nl-NL" sz="1200" dirty="0">
                          <a:latin typeface="Montserrat" pitchFamily="2" charset="77"/>
                        </a:rPr>
                        <a:t>Linux</a:t>
                      </a:r>
                    </a:p>
                  </a:txBody>
                  <a:tcPr anchor="ctr"/>
                </a:tc>
                <a:tc>
                  <a:txBody>
                    <a:bodyPr/>
                    <a:lstStyle/>
                    <a:p>
                      <a:pPr algn="ctr"/>
                      <a:r>
                        <a:rPr lang="nl-NL" sz="1200" dirty="0" err="1">
                          <a:latin typeface="Montserrat" pitchFamily="2" charset="77"/>
                        </a:rPr>
                        <a:t>macOS</a:t>
                      </a:r>
                      <a:endParaRPr lang="nl-NL" sz="1200" dirty="0">
                        <a:latin typeface="Montserrat" pitchFamily="2" charset="77"/>
                      </a:endParaRPr>
                    </a:p>
                  </a:txBody>
                  <a:tcPr anchor="ctr"/>
                </a:tc>
                <a:extLst>
                  <a:ext uri="{0D108BD9-81ED-4DB2-BD59-A6C34878D82A}">
                    <a16:rowId xmlns:a16="http://schemas.microsoft.com/office/drawing/2014/main" val="3614313961"/>
                  </a:ext>
                </a:extLst>
              </a:tr>
              <a:tr h="640080">
                <a:tc>
                  <a:txBody>
                    <a:bodyPr/>
                    <a:lstStyle/>
                    <a:p>
                      <a:pPr algn="ctr"/>
                      <a:r>
                        <a:rPr lang="nl-NL" sz="1400" b="1" dirty="0">
                          <a:latin typeface="Montserrat" pitchFamily="2" charset="77"/>
                        </a:rPr>
                        <a:t>Schrijven</a:t>
                      </a:r>
                    </a:p>
                  </a:txBody>
                  <a:tcPr anchor="ctr"/>
                </a:tc>
                <a:tc>
                  <a:txBody>
                    <a:bodyPr/>
                    <a:lstStyle/>
                    <a:p>
                      <a:pPr algn="ctr"/>
                      <a:r>
                        <a:rPr lang="nl-NL" sz="1200" dirty="0">
                          <a:latin typeface="Montserrat" pitchFamily="2" charset="77"/>
                        </a:rPr>
                        <a:t>Windows, </a:t>
                      </a:r>
                      <a:r>
                        <a:rPr lang="nl-NL" sz="1200" dirty="0" err="1">
                          <a:latin typeface="Montserrat" pitchFamily="2" charset="77"/>
                        </a:rPr>
                        <a:t>macOS</a:t>
                      </a:r>
                      <a:r>
                        <a:rPr lang="nl-NL" sz="1200" dirty="0">
                          <a:latin typeface="Montserrat" pitchFamily="2" charset="77"/>
                        </a:rPr>
                        <a:t>, Linux</a:t>
                      </a:r>
                    </a:p>
                  </a:txBody>
                  <a:tcPr anchor="ctr"/>
                </a:tc>
                <a:tc>
                  <a:txBody>
                    <a:bodyPr/>
                    <a:lstStyle/>
                    <a:p>
                      <a:pPr algn="ctr"/>
                      <a:r>
                        <a:rPr lang="nl-NL" sz="1200" dirty="0">
                          <a:latin typeface="Montserrat" pitchFamily="2" charset="77"/>
                        </a:rPr>
                        <a:t>Windows, </a:t>
                      </a:r>
                      <a:r>
                        <a:rPr lang="nl-NL" sz="1200" dirty="0" err="1">
                          <a:latin typeface="Montserrat" pitchFamily="2" charset="77"/>
                        </a:rPr>
                        <a:t>macOS</a:t>
                      </a:r>
                      <a:endParaRPr lang="nl-NL" sz="1200" dirty="0">
                        <a:latin typeface="Montserrat" pitchFamily="2" charset="77"/>
                      </a:endParaRPr>
                    </a:p>
                  </a:txBody>
                  <a:tcPr anchor="ctr"/>
                </a:tc>
                <a:tc>
                  <a:txBody>
                    <a:bodyPr/>
                    <a:lstStyle/>
                    <a:p>
                      <a:pPr algn="ctr"/>
                      <a:r>
                        <a:rPr lang="nl-NL" sz="1200" dirty="0">
                          <a:latin typeface="Montserrat" pitchFamily="2" charset="77"/>
                        </a:rPr>
                        <a:t>Windows, Linux</a:t>
                      </a:r>
                    </a:p>
                  </a:txBody>
                  <a:tcPr anchor="ctr"/>
                </a:tc>
                <a:tc>
                  <a:txBody>
                    <a:bodyPr/>
                    <a:lstStyle/>
                    <a:p>
                      <a:pPr algn="ctr"/>
                      <a:r>
                        <a:rPr lang="nl-NL" sz="1200" dirty="0">
                          <a:latin typeface="Montserrat" pitchFamily="2" charset="77"/>
                        </a:rPr>
                        <a:t>Linux</a:t>
                      </a:r>
                    </a:p>
                  </a:txBody>
                  <a:tcPr anchor="ctr"/>
                </a:tc>
                <a:tc>
                  <a:txBody>
                    <a:bodyPr/>
                    <a:lstStyle/>
                    <a:p>
                      <a:pPr algn="ctr"/>
                      <a:r>
                        <a:rPr lang="nl-NL" sz="1200" dirty="0" err="1">
                          <a:latin typeface="Montserrat" pitchFamily="2" charset="77"/>
                        </a:rPr>
                        <a:t>macOS</a:t>
                      </a:r>
                      <a:endParaRPr lang="nl-NL" sz="1200" dirty="0">
                        <a:latin typeface="Montserrat" pitchFamily="2" charset="77"/>
                      </a:endParaRPr>
                    </a:p>
                  </a:txBody>
                  <a:tcPr anchor="ctr"/>
                </a:tc>
                <a:extLst>
                  <a:ext uri="{0D108BD9-81ED-4DB2-BD59-A6C34878D82A}">
                    <a16:rowId xmlns:a16="http://schemas.microsoft.com/office/drawing/2014/main" val="3550932857"/>
                  </a:ext>
                </a:extLst>
              </a:tr>
            </a:tbl>
          </a:graphicData>
        </a:graphic>
      </p:graphicFrame>
    </p:spTree>
    <p:extLst>
      <p:ext uri="{BB962C8B-B14F-4D97-AF65-F5344CB8AC3E}">
        <p14:creationId xmlns:p14="http://schemas.microsoft.com/office/powerpoint/2010/main" val="1751742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Besturingssysteem</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Je kan geen bestanden schrijven op een lege schijf. Daarom moet je eerst minstens 1 container maken met een bestandssysteem in. Deze </a:t>
            </a:r>
            <a:r>
              <a:rPr lang="nl-NL" sz="1800" b="1" spc="5" dirty="0">
                <a:solidFill>
                  <a:schemeClr val="tx1"/>
                </a:solidFill>
                <a:latin typeface="Montserrat"/>
                <a:cs typeface="Montserrat"/>
              </a:rPr>
              <a:t>container</a:t>
            </a:r>
            <a:r>
              <a:rPr lang="nl-NL" sz="1800" spc="5" dirty="0">
                <a:solidFill>
                  <a:schemeClr val="tx1"/>
                </a:solidFill>
                <a:latin typeface="Montserrat"/>
                <a:cs typeface="Montserrat"/>
              </a:rPr>
              <a:t> noemt men een </a:t>
            </a:r>
            <a:r>
              <a:rPr lang="nl-NL" sz="1800" b="1" spc="5" dirty="0">
                <a:solidFill>
                  <a:schemeClr val="tx1"/>
                </a:solidFill>
                <a:latin typeface="Montserrat"/>
                <a:cs typeface="Montserrat"/>
              </a:rPr>
              <a:t>partitie</a:t>
            </a:r>
          </a:p>
          <a:p>
            <a:pPr marL="635000" marR="5080">
              <a:lnSpc>
                <a:spcPct val="102600"/>
              </a:lnSpc>
            </a:pPr>
            <a:r>
              <a:rPr lang="nl-NL" sz="1800" spc="5" dirty="0">
                <a:solidFill>
                  <a:schemeClr val="tx1"/>
                </a:solidFill>
                <a:latin typeface="Montserrat"/>
                <a:cs typeface="Montserrat"/>
              </a:rPr>
              <a:t>Een schijf kan bestaan uit meerdere partities om </a:t>
            </a:r>
            <a:r>
              <a:rPr lang="nl-NL" sz="1800" spc="5" dirty="0" err="1">
                <a:solidFill>
                  <a:schemeClr val="tx1"/>
                </a:solidFill>
                <a:latin typeface="Montserrat"/>
                <a:cs typeface="Montserrat"/>
              </a:rPr>
              <a:t>dualboot</a:t>
            </a:r>
            <a:r>
              <a:rPr lang="nl-NL" sz="1800" spc="5" dirty="0">
                <a:solidFill>
                  <a:schemeClr val="tx1"/>
                </a:solidFill>
                <a:latin typeface="Montserrat"/>
                <a:cs typeface="Montserrat"/>
              </a:rPr>
              <a:t> mogelijk te maken, of om uw data te scheiden van uw systeem, …</a:t>
            </a:r>
          </a:p>
          <a:p>
            <a:pPr marL="635000" marR="5080">
              <a:lnSpc>
                <a:spcPct val="102600"/>
              </a:lnSpc>
            </a:pPr>
            <a:r>
              <a:rPr lang="nl-NL" sz="1800" spc="5" dirty="0">
                <a:solidFill>
                  <a:schemeClr val="tx1"/>
                </a:solidFill>
                <a:latin typeface="Montserrat"/>
                <a:cs typeface="Montserrat"/>
              </a:rPr>
              <a:t>Windows gebruikt standaard bij installatie 1 partitie</a:t>
            </a:r>
          </a:p>
          <a:p>
            <a:pPr marL="635000" marR="5080">
              <a:lnSpc>
                <a:spcPct val="102600"/>
              </a:lnSpc>
            </a:pPr>
            <a:r>
              <a:rPr lang="nl-NL" sz="1800" spc="5" dirty="0">
                <a:solidFill>
                  <a:schemeClr val="tx1"/>
                </a:solidFill>
                <a:latin typeface="Montserrat"/>
                <a:cs typeface="Montserrat"/>
              </a:rPr>
              <a:t>Linux wordt standaard geïnstalleerd door gebruik te maken van meerdere partities</a:t>
            </a:r>
          </a:p>
          <a:p>
            <a:pPr marL="292100" marR="5080" indent="0">
              <a:lnSpc>
                <a:spcPct val="102600"/>
              </a:lnSpc>
              <a:buNone/>
            </a:pPr>
            <a:endParaRPr lang="nl-NL" sz="1800" spc="5" dirty="0">
              <a:solidFill>
                <a:schemeClr val="tx1"/>
              </a:solidFill>
              <a:latin typeface="Montserrat"/>
              <a:cs typeface="Montserrat"/>
            </a:endParaRPr>
          </a:p>
          <a:p>
            <a:pPr marL="635000" marR="5080">
              <a:lnSpc>
                <a:spcPct val="102600"/>
              </a:lnSpc>
            </a:pPr>
            <a:endParaRPr lang="nl-NL" sz="1800" b="1" spc="5" dirty="0">
              <a:solidFill>
                <a:schemeClr val="tx1"/>
              </a:solidFill>
              <a:latin typeface="Montserrat"/>
              <a:cs typeface="Montserrat"/>
            </a:endParaRPr>
          </a:p>
          <a:p>
            <a:pPr marL="635000" marR="5080">
              <a:lnSpc>
                <a:spcPct val="102600"/>
              </a:lnSpc>
            </a:pPr>
            <a:endParaRPr lang="nl-NL" sz="1800" spc="5" dirty="0">
              <a:solidFill>
                <a:schemeClr val="tx1"/>
              </a:solidFill>
              <a:latin typeface="Montserrat"/>
              <a:cs typeface="Montserrat"/>
            </a:endParaRPr>
          </a:p>
          <a:p>
            <a:pPr marL="635000" marR="5080">
              <a:lnSpc>
                <a:spcPct val="102600"/>
              </a:lnSpc>
            </a:pPr>
            <a:endParaRPr lang="nl-NL" sz="1800" spc="5" dirty="0">
              <a:solidFill>
                <a:schemeClr val="tx1"/>
              </a:solidFill>
              <a:latin typeface="Montserrat"/>
              <a:cs typeface="Montserrat"/>
            </a:endParaRPr>
          </a:p>
          <a:p>
            <a:pPr marL="635000" marR="5080" algn="just">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sp>
        <p:nvSpPr>
          <p:cNvPr id="5" name="Titel 2">
            <a:extLst>
              <a:ext uri="{FF2B5EF4-FFF2-40B4-BE49-F238E27FC236}">
                <a16:creationId xmlns:a16="http://schemas.microsoft.com/office/drawing/2014/main" id="{AB80C7AA-FCB9-AC49-99CE-042970513C2B}"/>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Partities</a:t>
            </a:r>
            <a:endParaRPr lang="nl-NL" sz="4000" dirty="0">
              <a:solidFill>
                <a:schemeClr val="accent4">
                  <a:lumMod val="50000"/>
                </a:schemeClr>
              </a:solidFill>
              <a:latin typeface="Montserrat" pitchFamily="2" charset="77"/>
            </a:endParaRPr>
          </a:p>
        </p:txBody>
      </p:sp>
    </p:spTree>
    <p:extLst>
      <p:ext uri="{BB962C8B-B14F-4D97-AF65-F5344CB8AC3E}">
        <p14:creationId xmlns:p14="http://schemas.microsoft.com/office/powerpoint/2010/main" val="1230096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Besturingssysteem</a:t>
            </a:r>
            <a:endParaRPr lang="nl-NL" dirty="0"/>
          </a:p>
        </p:txBody>
      </p:sp>
      <p:sp>
        <p:nvSpPr>
          <p:cNvPr id="5" name="Titel 2">
            <a:extLst>
              <a:ext uri="{FF2B5EF4-FFF2-40B4-BE49-F238E27FC236}">
                <a16:creationId xmlns:a16="http://schemas.microsoft.com/office/drawing/2014/main" id="{AB80C7AA-FCB9-AC49-99CE-042970513C2B}"/>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Partities (2)</a:t>
            </a:r>
            <a:endParaRPr lang="nl-NL" sz="4000" dirty="0">
              <a:solidFill>
                <a:schemeClr val="accent4">
                  <a:lumMod val="50000"/>
                </a:schemeClr>
              </a:solidFill>
              <a:latin typeface="Montserrat" pitchFamily="2" charset="77"/>
            </a:endParaRPr>
          </a:p>
        </p:txBody>
      </p:sp>
      <p:pic>
        <p:nvPicPr>
          <p:cNvPr id="7" name="Afbeelding 6">
            <a:extLst>
              <a:ext uri="{FF2B5EF4-FFF2-40B4-BE49-F238E27FC236}">
                <a16:creationId xmlns:a16="http://schemas.microsoft.com/office/drawing/2014/main" id="{683EB3A5-2911-EA42-8305-60AC1D54C204}"/>
              </a:ext>
            </a:extLst>
          </p:cNvPr>
          <p:cNvPicPr>
            <a:picLocks noChangeAspect="1"/>
          </p:cNvPicPr>
          <p:nvPr/>
        </p:nvPicPr>
        <p:blipFill>
          <a:blip r:embed="rId2"/>
          <a:stretch>
            <a:fillRect/>
          </a:stretch>
        </p:blipFill>
        <p:spPr>
          <a:xfrm>
            <a:off x="323758" y="1373277"/>
            <a:ext cx="4127500" cy="3098800"/>
          </a:xfrm>
          <a:prstGeom prst="rect">
            <a:avLst/>
          </a:prstGeom>
        </p:spPr>
      </p:pic>
      <p:pic>
        <p:nvPicPr>
          <p:cNvPr id="1026" name="Picture 2">
            <a:extLst>
              <a:ext uri="{FF2B5EF4-FFF2-40B4-BE49-F238E27FC236}">
                <a16:creationId xmlns:a16="http://schemas.microsoft.com/office/drawing/2014/main" id="{44D398B4-05D9-9B4E-8BC3-58D2F7F3D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242" y="2015837"/>
            <a:ext cx="3600000" cy="2990769"/>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33DDD8B4-7F68-AE49-9882-1CE981B4E84B}"/>
              </a:ext>
            </a:extLst>
          </p:cNvPr>
          <p:cNvPicPr>
            <a:picLocks noChangeAspect="1"/>
          </p:cNvPicPr>
          <p:nvPr/>
        </p:nvPicPr>
        <p:blipFill>
          <a:blip r:embed="rId4"/>
          <a:stretch>
            <a:fillRect/>
          </a:stretch>
        </p:blipFill>
        <p:spPr>
          <a:xfrm>
            <a:off x="6073833" y="0"/>
            <a:ext cx="3070167" cy="1918854"/>
          </a:xfrm>
          <a:prstGeom prst="rect">
            <a:avLst/>
          </a:prstGeom>
        </p:spPr>
      </p:pic>
    </p:spTree>
    <p:extLst>
      <p:ext uri="{BB962C8B-B14F-4D97-AF65-F5344CB8AC3E}">
        <p14:creationId xmlns:p14="http://schemas.microsoft.com/office/powerpoint/2010/main" val="3997183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Besturingssysteem</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Partities op onze schijven worden aangemaakt volgens een schema</a:t>
            </a:r>
            <a:br>
              <a:rPr lang="nl-NL" sz="1800" spc="5" dirty="0">
                <a:solidFill>
                  <a:schemeClr val="tx1"/>
                </a:solidFill>
                <a:latin typeface="Montserrat"/>
                <a:cs typeface="Montserrat"/>
              </a:rPr>
            </a:br>
            <a:endParaRPr lang="nl-NL" sz="1800" spc="5" dirty="0">
              <a:solidFill>
                <a:schemeClr val="tx1"/>
              </a:solidFill>
              <a:latin typeface="Montserrat"/>
              <a:cs typeface="Montserrat"/>
            </a:endParaRPr>
          </a:p>
          <a:p>
            <a:pPr marL="635000" marR="5080">
              <a:lnSpc>
                <a:spcPct val="102600"/>
              </a:lnSpc>
            </a:pPr>
            <a:r>
              <a:rPr lang="nl-NL" sz="1800" b="1" spc="5" dirty="0">
                <a:solidFill>
                  <a:schemeClr val="tx1"/>
                </a:solidFill>
                <a:latin typeface="Montserrat"/>
                <a:cs typeface="Montserrat"/>
              </a:rPr>
              <a:t>M</a:t>
            </a:r>
            <a:r>
              <a:rPr lang="nl-NL" sz="1800" spc="5" dirty="0">
                <a:solidFill>
                  <a:schemeClr val="tx1"/>
                </a:solidFill>
                <a:latin typeface="Montserrat"/>
                <a:cs typeface="Montserrat"/>
              </a:rPr>
              <a:t>aster </a:t>
            </a:r>
            <a:r>
              <a:rPr lang="nl-NL" sz="1800" b="1" spc="5" dirty="0">
                <a:solidFill>
                  <a:schemeClr val="tx1"/>
                </a:solidFill>
                <a:latin typeface="Montserrat"/>
                <a:cs typeface="Montserrat"/>
              </a:rPr>
              <a:t>B</a:t>
            </a:r>
            <a:r>
              <a:rPr lang="nl-NL" sz="1800" spc="5" dirty="0">
                <a:solidFill>
                  <a:schemeClr val="tx1"/>
                </a:solidFill>
                <a:latin typeface="Montserrat"/>
                <a:cs typeface="Montserrat"/>
              </a:rPr>
              <a:t>oot </a:t>
            </a:r>
            <a:r>
              <a:rPr lang="nl-NL" sz="1800" b="1" spc="5" dirty="0">
                <a:solidFill>
                  <a:schemeClr val="tx1"/>
                </a:solidFill>
                <a:latin typeface="Montserrat"/>
                <a:cs typeface="Montserrat"/>
              </a:rPr>
              <a:t>R</a:t>
            </a:r>
            <a:r>
              <a:rPr lang="nl-NL" sz="1800" spc="5" dirty="0">
                <a:solidFill>
                  <a:schemeClr val="tx1"/>
                </a:solidFill>
                <a:latin typeface="Montserrat"/>
                <a:cs typeface="Montserrat"/>
              </a:rPr>
              <a:t>ecord (MBR) – Verouderde versie van partitie schema, werd gebruikt in combinatie met de verouderde BIOS</a:t>
            </a:r>
            <a:br>
              <a:rPr lang="nl-NL" sz="1800" spc="5" dirty="0">
                <a:solidFill>
                  <a:schemeClr val="tx1"/>
                </a:solidFill>
                <a:latin typeface="Montserrat"/>
                <a:cs typeface="Montserrat"/>
              </a:rPr>
            </a:br>
            <a:endParaRPr lang="nl-NL" sz="1800" b="1" spc="5" dirty="0">
              <a:solidFill>
                <a:schemeClr val="tx1"/>
              </a:solidFill>
              <a:latin typeface="Montserrat"/>
              <a:cs typeface="Montserrat"/>
            </a:endParaRPr>
          </a:p>
          <a:p>
            <a:pPr marL="635000" marR="5080">
              <a:lnSpc>
                <a:spcPct val="102600"/>
              </a:lnSpc>
            </a:pPr>
            <a:r>
              <a:rPr lang="nl-NL" sz="1800" b="1" spc="5" dirty="0" err="1">
                <a:solidFill>
                  <a:schemeClr val="tx1"/>
                </a:solidFill>
                <a:latin typeface="Montserrat"/>
                <a:cs typeface="Montserrat"/>
              </a:rPr>
              <a:t>G</a:t>
            </a:r>
            <a:r>
              <a:rPr lang="nl-NL" sz="1800" spc="5" dirty="0" err="1">
                <a:solidFill>
                  <a:schemeClr val="tx1"/>
                </a:solidFill>
                <a:latin typeface="Montserrat"/>
                <a:cs typeface="Montserrat"/>
              </a:rPr>
              <a:t>uid</a:t>
            </a:r>
            <a:r>
              <a:rPr lang="nl-NL" sz="1800" spc="5" dirty="0">
                <a:solidFill>
                  <a:schemeClr val="tx1"/>
                </a:solidFill>
                <a:latin typeface="Montserrat"/>
                <a:cs typeface="Montserrat"/>
              </a:rPr>
              <a:t> </a:t>
            </a:r>
            <a:r>
              <a:rPr lang="nl-NL" sz="1800" b="1" spc="5" dirty="0" err="1">
                <a:solidFill>
                  <a:schemeClr val="tx1"/>
                </a:solidFill>
                <a:latin typeface="Montserrat"/>
                <a:cs typeface="Montserrat"/>
              </a:rPr>
              <a:t>P</a:t>
            </a:r>
            <a:r>
              <a:rPr lang="nl-NL" sz="1800" spc="5" dirty="0" err="1">
                <a:solidFill>
                  <a:schemeClr val="tx1"/>
                </a:solidFill>
                <a:latin typeface="Montserrat"/>
                <a:cs typeface="Montserrat"/>
              </a:rPr>
              <a:t>artition</a:t>
            </a:r>
            <a:r>
              <a:rPr lang="nl-NL" sz="1800" spc="5" dirty="0">
                <a:solidFill>
                  <a:schemeClr val="tx1"/>
                </a:solidFill>
                <a:latin typeface="Montserrat"/>
                <a:cs typeface="Montserrat"/>
              </a:rPr>
              <a:t> </a:t>
            </a:r>
            <a:r>
              <a:rPr lang="nl-NL" sz="1800" b="1" spc="5" dirty="0" err="1">
                <a:solidFill>
                  <a:schemeClr val="tx1"/>
                </a:solidFill>
                <a:latin typeface="Montserrat"/>
                <a:cs typeface="Montserrat"/>
              </a:rPr>
              <a:t>T</a:t>
            </a:r>
            <a:r>
              <a:rPr lang="nl-NL" sz="1800" spc="5" dirty="0" err="1">
                <a:solidFill>
                  <a:schemeClr val="tx1"/>
                </a:solidFill>
                <a:latin typeface="Montserrat"/>
                <a:cs typeface="Montserrat"/>
              </a:rPr>
              <a:t>able</a:t>
            </a:r>
            <a:r>
              <a:rPr lang="nl-NL" sz="1800" spc="5" dirty="0">
                <a:solidFill>
                  <a:schemeClr val="tx1"/>
                </a:solidFill>
                <a:latin typeface="Montserrat"/>
                <a:cs typeface="Montserrat"/>
              </a:rPr>
              <a:t> (GPT) – Nieuwste versie, wordt gebruikt in combinatie met UEFI </a:t>
            </a: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sp>
        <p:nvSpPr>
          <p:cNvPr id="5" name="Titel 2">
            <a:extLst>
              <a:ext uri="{FF2B5EF4-FFF2-40B4-BE49-F238E27FC236}">
                <a16:creationId xmlns:a16="http://schemas.microsoft.com/office/drawing/2014/main" id="{AB80C7AA-FCB9-AC49-99CE-042970513C2B}"/>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Partitie schema’s</a:t>
            </a:r>
            <a:endParaRPr lang="nl-NL" sz="4000" dirty="0">
              <a:solidFill>
                <a:schemeClr val="accent4">
                  <a:lumMod val="50000"/>
                </a:schemeClr>
              </a:solidFill>
              <a:latin typeface="Montserrat" pitchFamily="2" charset="77"/>
            </a:endParaRPr>
          </a:p>
        </p:txBody>
      </p:sp>
    </p:spTree>
    <p:extLst>
      <p:ext uri="{BB962C8B-B14F-4D97-AF65-F5344CB8AC3E}">
        <p14:creationId xmlns:p14="http://schemas.microsoft.com/office/powerpoint/2010/main" val="311460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Besturingssysteem</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600" y="1696505"/>
            <a:ext cx="5307618"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Master Boot Record</a:t>
            </a:r>
          </a:p>
          <a:p>
            <a:pPr marL="635000" marR="5080">
              <a:lnSpc>
                <a:spcPct val="102600"/>
              </a:lnSpc>
            </a:pPr>
            <a:r>
              <a:rPr lang="nl-NL" sz="1800" spc="5" dirty="0">
                <a:solidFill>
                  <a:schemeClr val="tx1"/>
                </a:solidFill>
                <a:latin typeface="Montserrat"/>
                <a:cs typeface="Montserrat"/>
              </a:rPr>
              <a:t>Beheert hoe partities gecreëerd en beheerd worden </a:t>
            </a:r>
          </a:p>
          <a:p>
            <a:pPr marL="635000" marR="5080">
              <a:lnSpc>
                <a:spcPct val="102600"/>
              </a:lnSpc>
            </a:pPr>
            <a:r>
              <a:rPr lang="nl-NL" sz="1800" spc="5" dirty="0">
                <a:solidFill>
                  <a:schemeClr val="tx1"/>
                </a:solidFill>
                <a:latin typeface="Montserrat"/>
                <a:cs typeface="Montserrat"/>
              </a:rPr>
              <a:t>Maakt gebruik van de BIOS firmware</a:t>
            </a:r>
          </a:p>
          <a:p>
            <a:pPr marL="635000" marR="5080">
              <a:lnSpc>
                <a:spcPct val="102600"/>
              </a:lnSpc>
            </a:pPr>
            <a:r>
              <a:rPr lang="nl-NL" sz="1800" spc="5" dirty="0">
                <a:solidFill>
                  <a:schemeClr val="tx1"/>
                </a:solidFill>
                <a:latin typeface="Montserrat"/>
                <a:cs typeface="Montserrat"/>
              </a:rPr>
              <a:t>Slaagt data die nodig is om te booten op in de eerste blok op de drive</a:t>
            </a:r>
          </a:p>
          <a:p>
            <a:pPr marL="1035050" marR="5080" lvl="1">
              <a:lnSpc>
                <a:spcPct val="102600"/>
              </a:lnSpc>
            </a:pPr>
            <a:r>
              <a:rPr lang="nl-NL" sz="1400" spc="5" dirty="0">
                <a:solidFill>
                  <a:schemeClr val="tx1"/>
                </a:solidFill>
                <a:latin typeface="Montserrat"/>
                <a:cs typeface="Montserrat"/>
              </a:rPr>
              <a:t>Bevat informatie over hoe en waar Windows zich bevindt om het opstartproces te beheren in de primaire opslag van de pc en het werkgeheugen (RAM)</a:t>
            </a:r>
            <a:endParaRPr lang="nl-NL" sz="1800" spc="5" dirty="0">
              <a:solidFill>
                <a:schemeClr val="tx1"/>
              </a:solidFill>
              <a:latin typeface="Montserrat"/>
              <a:cs typeface="Montserrat"/>
            </a:endParaRPr>
          </a:p>
          <a:p>
            <a:pPr marL="635000" marR="5080">
              <a:lnSpc>
                <a:spcPct val="102600"/>
              </a:lnSpc>
            </a:pPr>
            <a:endParaRPr lang="nl-NL" sz="1800" spc="5" dirty="0">
              <a:solidFill>
                <a:schemeClr val="tx1"/>
              </a:solidFill>
              <a:latin typeface="Montserrat"/>
              <a:cs typeface="Montserrat"/>
            </a:endParaRPr>
          </a:p>
          <a:p>
            <a:pPr marL="635000" marR="5080" algn="just">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sp>
        <p:nvSpPr>
          <p:cNvPr id="5" name="Titel 2">
            <a:extLst>
              <a:ext uri="{FF2B5EF4-FFF2-40B4-BE49-F238E27FC236}">
                <a16:creationId xmlns:a16="http://schemas.microsoft.com/office/drawing/2014/main" id="{AB80C7AA-FCB9-AC49-99CE-042970513C2B}"/>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MBR</a:t>
            </a:r>
            <a:endParaRPr lang="nl-NL" sz="4000" dirty="0">
              <a:solidFill>
                <a:schemeClr val="accent4">
                  <a:lumMod val="50000"/>
                </a:schemeClr>
              </a:solidFill>
              <a:latin typeface="Montserrat" pitchFamily="2" charset="77"/>
            </a:endParaRPr>
          </a:p>
        </p:txBody>
      </p:sp>
      <p:pic>
        <p:nvPicPr>
          <p:cNvPr id="2" name="Afbeelding 1">
            <a:extLst>
              <a:ext uri="{FF2B5EF4-FFF2-40B4-BE49-F238E27FC236}">
                <a16:creationId xmlns:a16="http://schemas.microsoft.com/office/drawing/2014/main" id="{D20BCE5A-4887-C942-A97D-26FF676609B3}"/>
              </a:ext>
            </a:extLst>
          </p:cNvPr>
          <p:cNvPicPr>
            <a:picLocks noChangeAspect="1"/>
          </p:cNvPicPr>
          <p:nvPr/>
        </p:nvPicPr>
        <p:blipFill>
          <a:blip r:embed="rId3"/>
          <a:stretch>
            <a:fillRect/>
          </a:stretch>
        </p:blipFill>
        <p:spPr>
          <a:xfrm>
            <a:off x="6171217" y="1903500"/>
            <a:ext cx="2972783" cy="3240000"/>
          </a:xfrm>
          <a:prstGeom prst="rect">
            <a:avLst/>
          </a:prstGeom>
        </p:spPr>
      </p:pic>
    </p:spTree>
    <p:extLst>
      <p:ext uri="{BB962C8B-B14F-4D97-AF65-F5344CB8AC3E}">
        <p14:creationId xmlns:p14="http://schemas.microsoft.com/office/powerpoint/2010/main" val="1986108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Besturingssysteem</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600" y="1696505"/>
            <a:ext cx="5391728"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GUID </a:t>
            </a:r>
            <a:r>
              <a:rPr lang="nl-NL" sz="1800" spc="5" dirty="0" err="1">
                <a:solidFill>
                  <a:schemeClr val="tx1"/>
                </a:solidFill>
                <a:latin typeface="Montserrat"/>
                <a:cs typeface="Montserrat"/>
              </a:rPr>
              <a:t>Partition</a:t>
            </a:r>
            <a:r>
              <a:rPr lang="nl-NL" sz="1800" spc="5" dirty="0">
                <a:solidFill>
                  <a:schemeClr val="tx1"/>
                </a:solidFill>
                <a:latin typeface="Montserrat"/>
                <a:cs typeface="Montserrat"/>
              </a:rPr>
              <a:t> </a:t>
            </a:r>
            <a:r>
              <a:rPr lang="nl-NL" sz="1800" spc="5" dirty="0" err="1">
                <a:solidFill>
                  <a:schemeClr val="tx1"/>
                </a:solidFill>
                <a:latin typeface="Montserrat"/>
                <a:cs typeface="Montserrat"/>
              </a:rPr>
              <a:t>Table</a:t>
            </a:r>
            <a:endParaRPr lang="nl-NL" sz="1800" spc="5" dirty="0">
              <a:solidFill>
                <a:schemeClr val="tx1"/>
              </a:solidFill>
              <a:latin typeface="Montserrat"/>
              <a:cs typeface="Montserrat"/>
            </a:endParaRPr>
          </a:p>
          <a:p>
            <a:pPr marL="635000" marR="5080">
              <a:lnSpc>
                <a:spcPct val="102600"/>
              </a:lnSpc>
            </a:pPr>
            <a:r>
              <a:rPr lang="nl-NL" sz="1800" spc="5" dirty="0">
                <a:solidFill>
                  <a:schemeClr val="tx1"/>
                </a:solidFill>
                <a:latin typeface="Montserrat"/>
                <a:cs typeface="Montserrat"/>
              </a:rPr>
              <a:t>Beheert ook het creëren en beheren van partities</a:t>
            </a:r>
          </a:p>
          <a:p>
            <a:pPr marL="635000" marR="5080">
              <a:lnSpc>
                <a:spcPct val="102600"/>
              </a:lnSpc>
            </a:pPr>
            <a:r>
              <a:rPr lang="nl-NL" sz="1800" spc="5" dirty="0">
                <a:solidFill>
                  <a:schemeClr val="tx1"/>
                </a:solidFill>
                <a:latin typeface="Montserrat"/>
                <a:cs typeface="Montserrat"/>
              </a:rPr>
              <a:t>Maakt gebruik van de UEFI firmware</a:t>
            </a:r>
          </a:p>
          <a:p>
            <a:pPr marL="635000" marR="5080">
              <a:lnSpc>
                <a:spcPct val="102600"/>
              </a:lnSpc>
            </a:pPr>
            <a:r>
              <a:rPr lang="nl-NL" sz="1800" spc="5" dirty="0">
                <a:solidFill>
                  <a:schemeClr val="tx1"/>
                </a:solidFill>
                <a:latin typeface="Montserrat"/>
                <a:cs typeface="Montserrat"/>
              </a:rPr>
              <a:t>Slaagt ook data op die nodig is om te booten maar in de tweede blok omdat de eerste blok gereserveerd blijft voor MBR compatibiliteit te garanderen</a:t>
            </a:r>
          </a:p>
          <a:p>
            <a:pPr marL="635000" marR="5080">
              <a:lnSpc>
                <a:spcPct val="102600"/>
              </a:lnSpc>
            </a:pPr>
            <a:endParaRPr lang="nl-NL" sz="1800" spc="5" dirty="0">
              <a:solidFill>
                <a:schemeClr val="tx1"/>
              </a:solidFill>
              <a:latin typeface="Montserrat"/>
              <a:cs typeface="Montserrat"/>
            </a:endParaRPr>
          </a:p>
          <a:p>
            <a:pPr marL="635000" marR="5080">
              <a:lnSpc>
                <a:spcPct val="102600"/>
              </a:lnSpc>
            </a:pPr>
            <a:endParaRPr lang="nl-NL" sz="1800" b="1" spc="5" dirty="0">
              <a:solidFill>
                <a:schemeClr val="tx1"/>
              </a:solidFill>
              <a:latin typeface="Montserrat"/>
              <a:cs typeface="Montserrat"/>
            </a:endParaRPr>
          </a:p>
          <a:p>
            <a:pPr marL="635000" marR="5080">
              <a:lnSpc>
                <a:spcPct val="102600"/>
              </a:lnSpc>
            </a:pPr>
            <a:endParaRPr lang="nl-NL" sz="1800" spc="5" dirty="0">
              <a:solidFill>
                <a:schemeClr val="tx1"/>
              </a:solidFill>
              <a:latin typeface="Montserrat"/>
              <a:cs typeface="Montserrat"/>
            </a:endParaRPr>
          </a:p>
          <a:p>
            <a:pPr marL="635000" marR="5080">
              <a:lnSpc>
                <a:spcPct val="102600"/>
              </a:lnSpc>
            </a:pPr>
            <a:endParaRPr lang="nl-NL" sz="1800" spc="5" dirty="0">
              <a:solidFill>
                <a:schemeClr val="tx1"/>
              </a:solidFill>
              <a:latin typeface="Montserrat"/>
              <a:cs typeface="Montserrat"/>
            </a:endParaRPr>
          </a:p>
          <a:p>
            <a:pPr marL="635000" marR="5080" algn="just">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sp>
        <p:nvSpPr>
          <p:cNvPr id="5" name="Titel 2">
            <a:extLst>
              <a:ext uri="{FF2B5EF4-FFF2-40B4-BE49-F238E27FC236}">
                <a16:creationId xmlns:a16="http://schemas.microsoft.com/office/drawing/2014/main" id="{AB80C7AA-FCB9-AC49-99CE-042970513C2B}"/>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GPT</a:t>
            </a:r>
            <a:endParaRPr lang="nl-NL" sz="4000" dirty="0">
              <a:solidFill>
                <a:schemeClr val="accent4">
                  <a:lumMod val="50000"/>
                </a:schemeClr>
              </a:solidFill>
              <a:latin typeface="Montserrat" pitchFamily="2" charset="77"/>
            </a:endParaRPr>
          </a:p>
        </p:txBody>
      </p:sp>
      <p:pic>
        <p:nvPicPr>
          <p:cNvPr id="2" name="Afbeelding 1">
            <a:extLst>
              <a:ext uri="{FF2B5EF4-FFF2-40B4-BE49-F238E27FC236}">
                <a16:creationId xmlns:a16="http://schemas.microsoft.com/office/drawing/2014/main" id="{9BA4024F-6D2D-0446-862F-C3FF355E6B89}"/>
              </a:ext>
            </a:extLst>
          </p:cNvPr>
          <p:cNvPicPr>
            <a:picLocks noChangeAspect="1"/>
          </p:cNvPicPr>
          <p:nvPr/>
        </p:nvPicPr>
        <p:blipFill>
          <a:blip r:embed="rId3"/>
          <a:stretch>
            <a:fillRect/>
          </a:stretch>
        </p:blipFill>
        <p:spPr>
          <a:xfrm>
            <a:off x="6787637" y="1066730"/>
            <a:ext cx="2356363" cy="3240000"/>
          </a:xfrm>
          <a:prstGeom prst="rect">
            <a:avLst/>
          </a:prstGeom>
        </p:spPr>
      </p:pic>
    </p:spTree>
    <p:extLst>
      <p:ext uri="{BB962C8B-B14F-4D97-AF65-F5344CB8AC3E}">
        <p14:creationId xmlns:p14="http://schemas.microsoft.com/office/powerpoint/2010/main" val="1773728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Besturingssysteem</a:t>
            </a:r>
            <a:endParaRPr lang="nl-NL" dirty="0"/>
          </a:p>
        </p:txBody>
      </p:sp>
      <p:sp>
        <p:nvSpPr>
          <p:cNvPr id="5" name="Titel 2">
            <a:extLst>
              <a:ext uri="{FF2B5EF4-FFF2-40B4-BE49-F238E27FC236}">
                <a16:creationId xmlns:a16="http://schemas.microsoft.com/office/drawing/2014/main" id="{AB80C7AA-FCB9-AC49-99CE-042970513C2B}"/>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MBR </a:t>
            </a:r>
            <a:r>
              <a:rPr lang="nl-NL" sz="2000" dirty="0" err="1">
                <a:solidFill>
                  <a:schemeClr val="accent4">
                    <a:lumMod val="50000"/>
                  </a:schemeClr>
                </a:solidFill>
                <a:latin typeface="Montserrat" pitchFamily="2" charset="77"/>
              </a:rPr>
              <a:t>vs</a:t>
            </a:r>
            <a:r>
              <a:rPr lang="nl-NL" sz="2000" dirty="0">
                <a:solidFill>
                  <a:schemeClr val="accent4">
                    <a:lumMod val="50000"/>
                  </a:schemeClr>
                </a:solidFill>
                <a:latin typeface="Montserrat" pitchFamily="2" charset="77"/>
              </a:rPr>
              <a:t> GPT</a:t>
            </a:r>
            <a:endParaRPr lang="nl-NL" sz="4000" dirty="0">
              <a:solidFill>
                <a:schemeClr val="accent4">
                  <a:lumMod val="50000"/>
                </a:schemeClr>
              </a:solidFill>
              <a:latin typeface="Montserrat" pitchFamily="2" charset="77"/>
            </a:endParaRPr>
          </a:p>
        </p:txBody>
      </p:sp>
      <p:pic>
        <p:nvPicPr>
          <p:cNvPr id="3" name="Afbeelding 2">
            <a:extLst>
              <a:ext uri="{FF2B5EF4-FFF2-40B4-BE49-F238E27FC236}">
                <a16:creationId xmlns:a16="http://schemas.microsoft.com/office/drawing/2014/main" id="{2C6960D3-2F8F-B643-9A0A-7BA2642E473A}"/>
              </a:ext>
            </a:extLst>
          </p:cNvPr>
          <p:cNvPicPr>
            <a:picLocks noChangeAspect="1"/>
          </p:cNvPicPr>
          <p:nvPr/>
        </p:nvPicPr>
        <p:blipFill rotWithShape="1">
          <a:blip r:embed="rId3"/>
          <a:srcRect t="12235"/>
          <a:stretch/>
        </p:blipFill>
        <p:spPr>
          <a:xfrm>
            <a:off x="2315973" y="1373277"/>
            <a:ext cx="4512048" cy="3600000"/>
          </a:xfrm>
          <a:prstGeom prst="rect">
            <a:avLst/>
          </a:prstGeom>
        </p:spPr>
      </p:pic>
    </p:spTree>
    <p:extLst>
      <p:ext uri="{BB962C8B-B14F-4D97-AF65-F5344CB8AC3E}">
        <p14:creationId xmlns:p14="http://schemas.microsoft.com/office/powerpoint/2010/main" val="121576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A08C2B7-4251-CA40-A578-6756ADC6B63D}"/>
              </a:ext>
            </a:extLst>
          </p:cNvPr>
          <p:cNvPicPr>
            <a:picLocks noChangeAspect="1"/>
          </p:cNvPicPr>
          <p:nvPr/>
        </p:nvPicPr>
        <p:blipFill rotWithShape="1">
          <a:blip r:embed="rId2"/>
          <a:srcRect l="9560" r="9728"/>
          <a:stretch/>
        </p:blipFill>
        <p:spPr>
          <a:xfrm>
            <a:off x="0" y="0"/>
            <a:ext cx="6505863" cy="5143500"/>
          </a:xfrm>
          <a:prstGeom prst="rect">
            <a:avLst/>
          </a:prstGeom>
        </p:spPr>
      </p:pic>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64101" cy="5143500"/>
          </a:xfrm>
          <a:prstGeom prst="rect">
            <a:avLst/>
          </a:prstGeom>
        </p:spPr>
      </p:pic>
      <p:sp>
        <p:nvSpPr>
          <p:cNvPr id="6" name="Title 1">
            <a:extLst>
              <a:ext uri="{FF2B5EF4-FFF2-40B4-BE49-F238E27FC236}">
                <a16:creationId xmlns:a16="http://schemas.microsoft.com/office/drawing/2014/main" id="{8106FE02-C5BA-D44E-9728-059AEFD36806}"/>
              </a:ext>
            </a:extLst>
          </p:cNvPr>
          <p:cNvSpPr txBox="1">
            <a:spLocks/>
          </p:cNvSpPr>
          <p:nvPr/>
        </p:nvSpPr>
        <p:spPr>
          <a:xfrm>
            <a:off x="4114800" y="2149079"/>
            <a:ext cx="4782127" cy="845342"/>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r>
              <a:rPr lang="nl-BE" sz="3600" dirty="0"/>
              <a:t>BIOS / UEFI</a:t>
            </a:r>
            <a:endParaRPr lang="nl-BE" dirty="0"/>
          </a:p>
        </p:txBody>
      </p:sp>
    </p:spTree>
    <p:extLst>
      <p:ext uri="{BB962C8B-B14F-4D97-AF65-F5344CB8AC3E}">
        <p14:creationId xmlns:p14="http://schemas.microsoft.com/office/powerpoint/2010/main" val="689181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Linux</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Vrij beschikbaar voor iedereen en iedereen mag het </a:t>
            </a:r>
            <a:br>
              <a:rPr lang="nl-NL" sz="1800" spc="5" dirty="0">
                <a:solidFill>
                  <a:schemeClr val="tx1"/>
                </a:solidFill>
                <a:latin typeface="Montserrat"/>
                <a:cs typeface="Montserrat"/>
              </a:rPr>
            </a:br>
            <a:r>
              <a:rPr lang="nl-NL" sz="1800" spc="5" dirty="0">
                <a:solidFill>
                  <a:schemeClr val="tx1"/>
                </a:solidFill>
                <a:latin typeface="Montserrat"/>
                <a:cs typeface="Montserrat"/>
              </a:rPr>
              <a:t>uitbreiden – met als enige verplichting om – als men de software doorgeeft of verkoopt – de verbeteringen weer met iedereen te delen (Open-source software).</a:t>
            </a:r>
          </a:p>
          <a:p>
            <a:pPr marL="635000" marR="5080">
              <a:lnSpc>
                <a:spcPct val="102600"/>
              </a:lnSpc>
            </a:pPr>
            <a:r>
              <a:rPr lang="nl-NL" sz="1800" b="1" spc="5" dirty="0">
                <a:solidFill>
                  <a:schemeClr val="tx1"/>
                </a:solidFill>
                <a:latin typeface="Montserrat"/>
                <a:cs typeface="Montserrat"/>
              </a:rPr>
              <a:t>Voordelen</a:t>
            </a:r>
            <a:endParaRPr lang="nl-NL" sz="1800" spc="5" dirty="0">
              <a:solidFill>
                <a:schemeClr val="tx1"/>
              </a:solidFill>
              <a:latin typeface="Montserrat"/>
              <a:cs typeface="Montserrat"/>
            </a:endParaRPr>
          </a:p>
          <a:p>
            <a:pPr marL="1035050" marR="5080" lvl="1">
              <a:lnSpc>
                <a:spcPct val="102600"/>
              </a:lnSpc>
            </a:pPr>
            <a:r>
              <a:rPr lang="nl-NL" sz="1400" spc="5" dirty="0">
                <a:solidFill>
                  <a:schemeClr val="tx1"/>
                </a:solidFill>
                <a:latin typeface="Montserrat"/>
                <a:cs typeface="Montserrat"/>
              </a:rPr>
              <a:t>Gratis</a:t>
            </a:r>
          </a:p>
          <a:p>
            <a:pPr marL="1035050" marR="5080" lvl="1">
              <a:lnSpc>
                <a:spcPct val="102600"/>
              </a:lnSpc>
            </a:pPr>
            <a:r>
              <a:rPr lang="nl-NL" sz="1400" spc="5" dirty="0">
                <a:solidFill>
                  <a:schemeClr val="tx1"/>
                </a:solidFill>
                <a:latin typeface="Montserrat"/>
                <a:cs typeface="Montserrat"/>
              </a:rPr>
              <a:t>Stabiel, veilig en betrouwbaar</a:t>
            </a:r>
          </a:p>
          <a:p>
            <a:pPr marL="1035050" marR="5080" lvl="1">
              <a:lnSpc>
                <a:spcPct val="102600"/>
              </a:lnSpc>
            </a:pPr>
            <a:r>
              <a:rPr lang="nl-NL" sz="1400" spc="5" dirty="0">
                <a:solidFill>
                  <a:schemeClr val="tx1"/>
                </a:solidFill>
                <a:latin typeface="Montserrat"/>
                <a:cs typeface="Montserrat"/>
              </a:rPr>
              <a:t>Niet afhankelijk van een enkele softwarefabrikant</a:t>
            </a:r>
          </a:p>
          <a:p>
            <a:pPr marL="635000" marR="5080">
              <a:lnSpc>
                <a:spcPct val="102600"/>
              </a:lnSpc>
            </a:pPr>
            <a:r>
              <a:rPr lang="nl-NL" sz="1800" b="1" spc="5" dirty="0">
                <a:solidFill>
                  <a:schemeClr val="tx1"/>
                </a:solidFill>
                <a:latin typeface="Montserrat"/>
                <a:cs typeface="Montserrat"/>
              </a:rPr>
              <a:t>Nadelen</a:t>
            </a:r>
          </a:p>
          <a:p>
            <a:pPr marL="1035050" marR="5080" lvl="1">
              <a:lnSpc>
                <a:spcPct val="102600"/>
              </a:lnSpc>
            </a:pPr>
            <a:r>
              <a:rPr lang="nl-NL" sz="1400" spc="5" dirty="0">
                <a:solidFill>
                  <a:schemeClr val="tx1"/>
                </a:solidFill>
                <a:latin typeface="Montserrat"/>
                <a:cs typeface="Montserrat"/>
              </a:rPr>
              <a:t>Niet zo bekend bij het grote publiek</a:t>
            </a:r>
          </a:p>
          <a:p>
            <a:pPr marL="1035050" marR="5080" lvl="1">
              <a:lnSpc>
                <a:spcPct val="102600"/>
              </a:lnSpc>
            </a:pPr>
            <a:r>
              <a:rPr lang="nl-NL" sz="1400" spc="5" dirty="0">
                <a:solidFill>
                  <a:schemeClr val="tx1"/>
                </a:solidFill>
                <a:latin typeface="Montserrat"/>
                <a:cs typeface="Montserrat"/>
              </a:rPr>
              <a:t>Bepaalde bestanden en documenten niet compatibel</a:t>
            </a:r>
          </a:p>
          <a:p>
            <a:pPr marL="635000" marR="5080">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pic>
        <p:nvPicPr>
          <p:cNvPr id="7" name="Afbeelding 6">
            <a:extLst>
              <a:ext uri="{FF2B5EF4-FFF2-40B4-BE49-F238E27FC236}">
                <a16:creationId xmlns:a16="http://schemas.microsoft.com/office/drawing/2014/main" id="{B9AD5306-49AF-F641-BAAA-ED9902A860C5}"/>
              </a:ext>
            </a:extLst>
          </p:cNvPr>
          <p:cNvPicPr>
            <a:picLocks noChangeAspect="1"/>
          </p:cNvPicPr>
          <p:nvPr/>
        </p:nvPicPr>
        <p:blipFill rotWithShape="1">
          <a:blip r:embed="rId2"/>
          <a:srcRect t="27149" b="27930"/>
          <a:stretch/>
        </p:blipFill>
        <p:spPr>
          <a:xfrm>
            <a:off x="5892801" y="74392"/>
            <a:ext cx="3205565" cy="1440000"/>
          </a:xfrm>
          <a:prstGeom prst="rect">
            <a:avLst/>
          </a:prstGeom>
        </p:spPr>
      </p:pic>
    </p:spTree>
    <p:extLst>
      <p:ext uri="{BB962C8B-B14F-4D97-AF65-F5344CB8AC3E}">
        <p14:creationId xmlns:p14="http://schemas.microsoft.com/office/powerpoint/2010/main" val="62620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Linux</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Linux – ook wel GNU/Linux – wordt verspreid als onderdeel van Linux-distributies.</a:t>
            </a:r>
          </a:p>
          <a:p>
            <a:pPr marL="635000" marR="5080">
              <a:lnSpc>
                <a:spcPct val="102600"/>
              </a:lnSpc>
            </a:pPr>
            <a:r>
              <a:rPr lang="nl-NL" sz="1600" spc="5" dirty="0">
                <a:solidFill>
                  <a:schemeClr val="tx1"/>
                </a:solidFill>
                <a:latin typeface="Montserrat"/>
                <a:cs typeface="Montserrat"/>
              </a:rPr>
              <a:t>Uitgebreide keuze in distributies. Elke distributie is meestal geschikt voor andere toepassingen.</a:t>
            </a:r>
          </a:p>
          <a:p>
            <a:pPr marL="635000" marR="5080">
              <a:lnSpc>
                <a:spcPct val="102600"/>
              </a:lnSpc>
            </a:pPr>
            <a:r>
              <a:rPr lang="nl-NL" sz="1600" spc="5" dirty="0">
                <a:solidFill>
                  <a:schemeClr val="tx1"/>
                </a:solidFill>
                <a:latin typeface="Montserrat"/>
                <a:cs typeface="Montserrat"/>
              </a:rPr>
              <a:t>Android is een bijzondere distributie van Linux (gemaakt door Google).</a:t>
            </a:r>
          </a:p>
          <a:p>
            <a:pPr marL="635000" marR="5080" algn="just">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sp>
        <p:nvSpPr>
          <p:cNvPr id="5" name="Titel 2">
            <a:extLst>
              <a:ext uri="{FF2B5EF4-FFF2-40B4-BE49-F238E27FC236}">
                <a16:creationId xmlns:a16="http://schemas.microsoft.com/office/drawing/2014/main" id="{BF1C7476-84B6-824A-ABCE-C6948A132045}"/>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Distributies</a:t>
            </a:r>
            <a:endParaRPr lang="nl-NL" sz="4000" dirty="0">
              <a:solidFill>
                <a:schemeClr val="accent4">
                  <a:lumMod val="50000"/>
                </a:schemeClr>
              </a:solidFill>
              <a:latin typeface="Montserrat" pitchFamily="2" charset="77"/>
            </a:endParaRPr>
          </a:p>
        </p:txBody>
      </p:sp>
      <p:grpSp>
        <p:nvGrpSpPr>
          <p:cNvPr id="8" name="Groep 7">
            <a:extLst>
              <a:ext uri="{FF2B5EF4-FFF2-40B4-BE49-F238E27FC236}">
                <a16:creationId xmlns:a16="http://schemas.microsoft.com/office/drawing/2014/main" id="{8CBD8A03-4043-F14E-A521-C577FAFCCC39}"/>
              </a:ext>
            </a:extLst>
          </p:cNvPr>
          <p:cNvGrpSpPr/>
          <p:nvPr/>
        </p:nvGrpSpPr>
        <p:grpSpPr>
          <a:xfrm>
            <a:off x="863599" y="3418942"/>
            <a:ext cx="7416801" cy="1440000"/>
            <a:chOff x="863599" y="3392732"/>
            <a:chExt cx="7416801" cy="1440000"/>
          </a:xfrm>
        </p:grpSpPr>
        <p:grpSp>
          <p:nvGrpSpPr>
            <p:cNvPr id="7" name="Groep 6">
              <a:extLst>
                <a:ext uri="{FF2B5EF4-FFF2-40B4-BE49-F238E27FC236}">
                  <a16:creationId xmlns:a16="http://schemas.microsoft.com/office/drawing/2014/main" id="{867BDF51-33A5-5347-9732-A80A828496B2}"/>
                </a:ext>
              </a:extLst>
            </p:cNvPr>
            <p:cNvGrpSpPr/>
            <p:nvPr/>
          </p:nvGrpSpPr>
          <p:grpSpPr>
            <a:xfrm>
              <a:off x="863599" y="3392732"/>
              <a:ext cx="7416801" cy="720000"/>
              <a:chOff x="863599" y="3392732"/>
              <a:chExt cx="7416801" cy="720000"/>
            </a:xfrm>
          </p:grpSpPr>
          <p:pic>
            <p:nvPicPr>
              <p:cNvPr id="2" name="Afbeelding 1">
                <a:extLst>
                  <a:ext uri="{FF2B5EF4-FFF2-40B4-BE49-F238E27FC236}">
                    <a16:creationId xmlns:a16="http://schemas.microsoft.com/office/drawing/2014/main" id="{392D08C0-6C2F-714B-AEFD-5A675008BA3A}"/>
                  </a:ext>
                </a:extLst>
              </p:cNvPr>
              <p:cNvPicPr>
                <a:picLocks noChangeAspect="1"/>
              </p:cNvPicPr>
              <p:nvPr/>
            </p:nvPicPr>
            <p:blipFill>
              <a:blip r:embed="rId2"/>
              <a:stretch>
                <a:fillRect/>
              </a:stretch>
            </p:blipFill>
            <p:spPr>
              <a:xfrm>
                <a:off x="863599" y="3392732"/>
                <a:ext cx="2710588" cy="720000"/>
              </a:xfrm>
              <a:prstGeom prst="rect">
                <a:avLst/>
              </a:prstGeom>
            </p:spPr>
          </p:pic>
          <p:pic>
            <p:nvPicPr>
              <p:cNvPr id="3" name="Afbeelding 2">
                <a:extLst>
                  <a:ext uri="{FF2B5EF4-FFF2-40B4-BE49-F238E27FC236}">
                    <a16:creationId xmlns:a16="http://schemas.microsoft.com/office/drawing/2014/main" id="{45D7F5B7-2884-CD4A-BBF8-0B883CFC2A60}"/>
                  </a:ext>
                </a:extLst>
              </p:cNvPr>
              <p:cNvPicPr>
                <a:picLocks noChangeAspect="1"/>
              </p:cNvPicPr>
              <p:nvPr/>
            </p:nvPicPr>
            <p:blipFill>
              <a:blip r:embed="rId3"/>
              <a:stretch>
                <a:fillRect/>
              </a:stretch>
            </p:blipFill>
            <p:spPr>
              <a:xfrm>
                <a:off x="5903193" y="3392732"/>
                <a:ext cx="2377207" cy="720000"/>
              </a:xfrm>
              <a:prstGeom prst="rect">
                <a:avLst/>
              </a:prstGeom>
            </p:spPr>
          </p:pic>
        </p:grpSp>
        <p:pic>
          <p:nvPicPr>
            <p:cNvPr id="4" name="Afbeelding 3">
              <a:extLst>
                <a:ext uri="{FF2B5EF4-FFF2-40B4-BE49-F238E27FC236}">
                  <a16:creationId xmlns:a16="http://schemas.microsoft.com/office/drawing/2014/main" id="{4F4CC05C-39B3-FC43-878B-B2968157D1F4}"/>
                </a:ext>
              </a:extLst>
            </p:cNvPr>
            <p:cNvPicPr>
              <a:picLocks noChangeAspect="1"/>
            </p:cNvPicPr>
            <p:nvPr/>
          </p:nvPicPr>
          <p:blipFill>
            <a:blip r:embed="rId4"/>
            <a:stretch>
              <a:fillRect/>
            </a:stretch>
          </p:blipFill>
          <p:spPr>
            <a:xfrm>
              <a:off x="3505330" y="4112732"/>
              <a:ext cx="2133333" cy="720000"/>
            </a:xfrm>
            <a:prstGeom prst="rect">
              <a:avLst/>
            </a:prstGeom>
          </p:spPr>
        </p:pic>
      </p:grpSp>
    </p:spTree>
    <p:extLst>
      <p:ext uri="{BB962C8B-B14F-4D97-AF65-F5344CB8AC3E}">
        <p14:creationId xmlns:p14="http://schemas.microsoft.com/office/powerpoint/2010/main" val="1303054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Linux</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Hiërarchische bestandsstructuur met het startpunt de root (“/”). </a:t>
            </a:r>
          </a:p>
          <a:p>
            <a:pPr marL="635000" marR="5080">
              <a:lnSpc>
                <a:spcPct val="102600"/>
              </a:lnSpc>
            </a:pPr>
            <a:r>
              <a:rPr lang="nl-NL" sz="1600" spc="5" dirty="0">
                <a:solidFill>
                  <a:schemeClr val="tx1"/>
                </a:solidFill>
                <a:latin typeface="Montserrat"/>
                <a:cs typeface="Montserrat"/>
              </a:rPr>
              <a:t>Er bestaan geen drives (vb. “c:”), maar er worden andere schijven bevestigd (</a:t>
            </a:r>
            <a:r>
              <a:rPr lang="nl-NL" sz="1600" spc="5" dirty="0" err="1">
                <a:solidFill>
                  <a:schemeClr val="tx1"/>
                </a:solidFill>
                <a:latin typeface="Montserrat"/>
                <a:cs typeface="Montserrat"/>
              </a:rPr>
              <a:t>mounting</a:t>
            </a:r>
            <a:r>
              <a:rPr lang="nl-NL" sz="1600" spc="5" dirty="0">
                <a:solidFill>
                  <a:schemeClr val="tx1"/>
                </a:solidFill>
                <a:latin typeface="Montserrat"/>
                <a:cs typeface="Montserrat"/>
              </a:rPr>
              <a:t>) binnen het bestandssysteem.</a:t>
            </a:r>
          </a:p>
          <a:p>
            <a:pPr marL="635000" marR="5080">
              <a:lnSpc>
                <a:spcPct val="102600"/>
              </a:lnSpc>
            </a:pPr>
            <a:r>
              <a:rPr lang="nl-NL" sz="1600" spc="5" dirty="0">
                <a:solidFill>
                  <a:schemeClr val="tx1"/>
                </a:solidFill>
                <a:latin typeface="Montserrat"/>
                <a:cs typeface="Montserrat"/>
              </a:rPr>
              <a:t>Indeling van het bestandssysteem</a:t>
            </a:r>
          </a:p>
          <a:p>
            <a:pPr marL="1035050" marR="5080" lvl="1">
              <a:lnSpc>
                <a:spcPct val="102600"/>
              </a:lnSpc>
            </a:pPr>
            <a:r>
              <a:rPr lang="nl-NL" sz="1200" b="1" spc="5" dirty="0">
                <a:solidFill>
                  <a:schemeClr val="tx1"/>
                </a:solidFill>
                <a:latin typeface="Montserrat"/>
                <a:cs typeface="Montserrat"/>
              </a:rPr>
              <a:t>/</a:t>
            </a:r>
            <a:r>
              <a:rPr lang="nl-NL" sz="1200" b="1" spc="5" dirty="0" err="1">
                <a:solidFill>
                  <a:schemeClr val="tx1"/>
                </a:solidFill>
                <a:latin typeface="Montserrat"/>
                <a:cs typeface="Montserrat"/>
              </a:rPr>
              <a:t>dev</a:t>
            </a:r>
            <a:r>
              <a:rPr lang="nl-NL" sz="1200" b="1" spc="5" dirty="0">
                <a:solidFill>
                  <a:schemeClr val="tx1"/>
                </a:solidFill>
                <a:latin typeface="Montserrat"/>
                <a:cs typeface="Montserrat"/>
              </a:rPr>
              <a:t>	</a:t>
            </a:r>
            <a:r>
              <a:rPr lang="nl-NL" sz="1200" spc="5" dirty="0">
                <a:solidFill>
                  <a:schemeClr val="tx1"/>
                </a:solidFill>
                <a:latin typeface="Montserrat"/>
                <a:cs typeface="Montserrat"/>
              </a:rPr>
              <a:t>	Speciale bestanden voor benadering van de hardware</a:t>
            </a:r>
          </a:p>
          <a:p>
            <a:pPr marL="1035050" marR="5080" lvl="1">
              <a:lnSpc>
                <a:spcPct val="102600"/>
              </a:lnSpc>
            </a:pPr>
            <a:r>
              <a:rPr lang="nl-NL" sz="1200" b="1" spc="5" dirty="0">
                <a:solidFill>
                  <a:schemeClr val="tx1"/>
                </a:solidFill>
                <a:latin typeface="Montserrat"/>
                <a:cs typeface="Montserrat"/>
              </a:rPr>
              <a:t>/bin</a:t>
            </a:r>
            <a:r>
              <a:rPr lang="nl-NL" sz="1200" spc="5" dirty="0">
                <a:solidFill>
                  <a:schemeClr val="tx1"/>
                </a:solidFill>
                <a:latin typeface="Montserrat"/>
                <a:cs typeface="Montserrat"/>
              </a:rPr>
              <a:t>			De meest essentiële hulpprogramma's</a:t>
            </a:r>
          </a:p>
          <a:p>
            <a:pPr marL="1035050" marR="5080" lvl="1">
              <a:lnSpc>
                <a:spcPct val="102600"/>
              </a:lnSpc>
            </a:pPr>
            <a:r>
              <a:rPr lang="nl-NL" sz="1200" b="1" spc="5" dirty="0">
                <a:solidFill>
                  <a:schemeClr val="tx1"/>
                </a:solidFill>
                <a:latin typeface="Montserrat"/>
                <a:cs typeface="Montserrat"/>
              </a:rPr>
              <a:t>/</a:t>
            </a:r>
            <a:r>
              <a:rPr lang="nl-NL" sz="1200" b="1" spc="5" dirty="0" err="1">
                <a:solidFill>
                  <a:schemeClr val="tx1"/>
                </a:solidFill>
                <a:latin typeface="Montserrat"/>
                <a:cs typeface="Montserrat"/>
              </a:rPr>
              <a:t>sbin</a:t>
            </a:r>
            <a:r>
              <a:rPr lang="nl-NL" sz="1200" spc="5" dirty="0">
                <a:solidFill>
                  <a:schemeClr val="tx1"/>
                </a:solidFill>
                <a:latin typeface="Montserrat"/>
                <a:cs typeface="Montserrat"/>
              </a:rPr>
              <a:t>		De meest essentiële hulpprogramma’s voor de administrator</a:t>
            </a:r>
          </a:p>
          <a:p>
            <a:pPr marL="1035050" marR="5080" lvl="1">
              <a:lnSpc>
                <a:spcPct val="102600"/>
              </a:lnSpc>
            </a:pPr>
            <a:r>
              <a:rPr lang="nl-NL" sz="1200" b="1" spc="5" dirty="0">
                <a:solidFill>
                  <a:schemeClr val="tx1"/>
                </a:solidFill>
                <a:latin typeface="Montserrat"/>
                <a:cs typeface="Montserrat"/>
              </a:rPr>
              <a:t>/</a:t>
            </a:r>
            <a:r>
              <a:rPr lang="nl-NL" sz="1200" b="1" spc="5" dirty="0" err="1">
                <a:solidFill>
                  <a:schemeClr val="tx1"/>
                </a:solidFill>
                <a:latin typeface="Montserrat"/>
                <a:cs typeface="Montserrat"/>
              </a:rPr>
              <a:t>etc</a:t>
            </a:r>
            <a:r>
              <a:rPr lang="nl-NL" sz="1200" spc="5" dirty="0">
                <a:solidFill>
                  <a:schemeClr val="tx1"/>
                </a:solidFill>
                <a:latin typeface="Montserrat"/>
                <a:cs typeface="Montserrat"/>
              </a:rPr>
              <a:t>			Hier worden de configuratiegegevens bijgehouden</a:t>
            </a:r>
          </a:p>
          <a:p>
            <a:pPr marL="1035050" marR="5080" lvl="1">
              <a:lnSpc>
                <a:spcPct val="102600"/>
              </a:lnSpc>
            </a:pPr>
            <a:r>
              <a:rPr lang="nl-NL" sz="1200" b="1" spc="5" dirty="0">
                <a:solidFill>
                  <a:schemeClr val="tx1"/>
                </a:solidFill>
                <a:latin typeface="Montserrat"/>
                <a:cs typeface="Montserrat"/>
              </a:rPr>
              <a:t>/</a:t>
            </a:r>
            <a:r>
              <a:rPr lang="nl-NL" sz="1200" b="1" spc="5" dirty="0" err="1">
                <a:solidFill>
                  <a:schemeClr val="tx1"/>
                </a:solidFill>
                <a:latin typeface="Montserrat"/>
                <a:cs typeface="Montserrat"/>
              </a:rPr>
              <a:t>tmp</a:t>
            </a:r>
            <a:r>
              <a:rPr lang="nl-NL" sz="1200" spc="5" dirty="0">
                <a:solidFill>
                  <a:schemeClr val="tx1"/>
                </a:solidFill>
                <a:latin typeface="Montserrat"/>
                <a:cs typeface="Montserrat"/>
              </a:rPr>
              <a:t>		Programma’s kunnen hier hun tijdelijke bestanden schrijven</a:t>
            </a:r>
          </a:p>
          <a:p>
            <a:pPr marL="1035050" marR="5080" lvl="1">
              <a:lnSpc>
                <a:spcPct val="102600"/>
              </a:lnSpc>
            </a:pPr>
            <a:r>
              <a:rPr lang="nl-NL" sz="1200" b="1" spc="5" dirty="0">
                <a:solidFill>
                  <a:schemeClr val="tx1"/>
                </a:solidFill>
                <a:latin typeface="Montserrat"/>
                <a:cs typeface="Montserrat"/>
              </a:rPr>
              <a:t>/</a:t>
            </a:r>
            <a:r>
              <a:rPr lang="nl-NL" sz="1200" b="1" spc="5" dirty="0" err="1">
                <a:solidFill>
                  <a:schemeClr val="tx1"/>
                </a:solidFill>
                <a:latin typeface="Montserrat"/>
                <a:cs typeface="Montserrat"/>
              </a:rPr>
              <a:t>lib</a:t>
            </a:r>
            <a:r>
              <a:rPr lang="nl-NL" sz="1200" spc="5" dirty="0">
                <a:solidFill>
                  <a:schemeClr val="tx1"/>
                </a:solidFill>
                <a:latin typeface="Montserrat"/>
                <a:cs typeface="Montserrat"/>
              </a:rPr>
              <a:t>			Bibliotheken voor programma’s</a:t>
            </a:r>
          </a:p>
          <a:p>
            <a:pPr marL="1035050" marR="5080" lvl="1">
              <a:lnSpc>
                <a:spcPct val="102600"/>
              </a:lnSpc>
            </a:pPr>
            <a:r>
              <a:rPr lang="nl-NL" sz="1200" b="1" spc="5" dirty="0">
                <a:solidFill>
                  <a:schemeClr val="tx1"/>
                </a:solidFill>
                <a:latin typeface="Montserrat"/>
                <a:cs typeface="Montserrat"/>
              </a:rPr>
              <a:t>/boot</a:t>
            </a:r>
            <a:r>
              <a:rPr lang="nl-NL" sz="1200" spc="5" dirty="0">
                <a:solidFill>
                  <a:schemeClr val="tx1"/>
                </a:solidFill>
                <a:latin typeface="Montserrat"/>
                <a:cs typeface="Montserrat"/>
              </a:rPr>
              <a:t>		Plaats waar de </a:t>
            </a:r>
            <a:r>
              <a:rPr lang="nl-NL" sz="1200" spc="5" dirty="0" err="1">
                <a:solidFill>
                  <a:schemeClr val="tx1"/>
                </a:solidFill>
                <a:latin typeface="Montserrat"/>
                <a:cs typeface="Montserrat"/>
              </a:rPr>
              <a:t>kernel</a:t>
            </a:r>
            <a:r>
              <a:rPr lang="nl-NL" sz="1200" spc="5" dirty="0">
                <a:solidFill>
                  <a:schemeClr val="tx1"/>
                </a:solidFill>
                <a:latin typeface="Montserrat"/>
                <a:cs typeface="Montserrat"/>
              </a:rPr>
              <a:t> wordt opgestart</a:t>
            </a:r>
          </a:p>
          <a:p>
            <a:pPr marL="1035050" marR="5080" lvl="1">
              <a:lnSpc>
                <a:spcPct val="102600"/>
              </a:lnSpc>
            </a:pPr>
            <a:r>
              <a:rPr lang="nl-NL" sz="1200" b="1" spc="5" dirty="0">
                <a:solidFill>
                  <a:schemeClr val="tx1"/>
                </a:solidFill>
                <a:latin typeface="Montserrat"/>
                <a:cs typeface="Montserrat"/>
              </a:rPr>
              <a:t>/home</a:t>
            </a:r>
            <a:r>
              <a:rPr lang="nl-NL" sz="1200" spc="5" dirty="0">
                <a:solidFill>
                  <a:schemeClr val="tx1"/>
                </a:solidFill>
                <a:latin typeface="Montserrat"/>
                <a:cs typeface="Montserrat"/>
              </a:rPr>
              <a:t>		Directory waar de gebruikersdata in terecht komt</a:t>
            </a:r>
          </a:p>
          <a:p>
            <a:pPr marL="635000" marR="5080">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sp>
        <p:nvSpPr>
          <p:cNvPr id="5" name="Titel 2">
            <a:extLst>
              <a:ext uri="{FF2B5EF4-FFF2-40B4-BE49-F238E27FC236}">
                <a16:creationId xmlns:a16="http://schemas.microsoft.com/office/drawing/2014/main" id="{BF1C7476-84B6-824A-ABCE-C6948A132045}"/>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Bestandsstructuur</a:t>
            </a:r>
            <a:endParaRPr lang="nl-NL" sz="4000" dirty="0">
              <a:solidFill>
                <a:schemeClr val="accent4">
                  <a:lumMod val="50000"/>
                </a:schemeClr>
              </a:solidFill>
              <a:latin typeface="Montserrat" pitchFamily="2" charset="77"/>
            </a:endParaRPr>
          </a:p>
        </p:txBody>
      </p:sp>
    </p:spTree>
    <p:extLst>
      <p:ext uri="{BB962C8B-B14F-4D97-AF65-F5344CB8AC3E}">
        <p14:creationId xmlns:p14="http://schemas.microsoft.com/office/powerpoint/2010/main" val="3750339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Windows</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Commercieel besturingssysteem. Ontwikkeld door Microsoft. Het populairste besturingssysteem over de hele wereld.</a:t>
            </a:r>
          </a:p>
          <a:p>
            <a:pPr marL="635000" marR="5080">
              <a:lnSpc>
                <a:spcPct val="102600"/>
              </a:lnSpc>
            </a:pPr>
            <a:r>
              <a:rPr lang="nl-NL" sz="1800" b="1" spc="5" dirty="0">
                <a:solidFill>
                  <a:schemeClr val="tx1"/>
                </a:solidFill>
                <a:latin typeface="Montserrat"/>
                <a:cs typeface="Montserrat"/>
              </a:rPr>
              <a:t>Voordelen</a:t>
            </a:r>
            <a:endParaRPr lang="nl-NL" sz="1800" spc="5" dirty="0">
              <a:solidFill>
                <a:schemeClr val="tx1"/>
              </a:solidFill>
              <a:latin typeface="Montserrat"/>
              <a:cs typeface="Montserrat"/>
            </a:endParaRPr>
          </a:p>
          <a:p>
            <a:pPr marL="1035050" marR="5080" lvl="1">
              <a:lnSpc>
                <a:spcPct val="102600"/>
              </a:lnSpc>
            </a:pPr>
            <a:r>
              <a:rPr lang="nl-NL" sz="1400" spc="5" dirty="0">
                <a:solidFill>
                  <a:schemeClr val="tx1"/>
                </a:solidFill>
                <a:latin typeface="Montserrat"/>
                <a:cs typeface="Montserrat"/>
              </a:rPr>
              <a:t>Bekend bij het grote publiek</a:t>
            </a:r>
          </a:p>
          <a:p>
            <a:pPr marL="1035050" marR="5080" lvl="1">
              <a:lnSpc>
                <a:spcPct val="102600"/>
              </a:lnSpc>
            </a:pPr>
            <a:r>
              <a:rPr lang="nl-NL" sz="1400" spc="5" dirty="0">
                <a:solidFill>
                  <a:schemeClr val="tx1"/>
                </a:solidFill>
                <a:latin typeface="Montserrat"/>
                <a:cs typeface="Montserrat"/>
              </a:rPr>
              <a:t>Compatibel met (bijna) alle hardware</a:t>
            </a:r>
          </a:p>
          <a:p>
            <a:pPr marL="1035050" marR="5080" lvl="1">
              <a:lnSpc>
                <a:spcPct val="102600"/>
              </a:lnSpc>
            </a:pPr>
            <a:r>
              <a:rPr lang="nl-NL" sz="1400" spc="5" dirty="0">
                <a:solidFill>
                  <a:schemeClr val="tx1"/>
                </a:solidFill>
                <a:latin typeface="Montserrat"/>
                <a:cs typeface="Montserrat"/>
              </a:rPr>
              <a:t>Alle software draait onder Windows</a:t>
            </a:r>
          </a:p>
          <a:p>
            <a:pPr marL="635000" marR="5080">
              <a:lnSpc>
                <a:spcPct val="102600"/>
              </a:lnSpc>
            </a:pPr>
            <a:r>
              <a:rPr lang="nl-NL" sz="1800" b="1" spc="5" dirty="0">
                <a:solidFill>
                  <a:schemeClr val="tx1"/>
                </a:solidFill>
                <a:latin typeface="Montserrat"/>
                <a:cs typeface="Montserrat"/>
              </a:rPr>
              <a:t>Nadelen</a:t>
            </a:r>
          </a:p>
          <a:p>
            <a:pPr marL="1035050" marR="5080" lvl="1">
              <a:lnSpc>
                <a:spcPct val="102600"/>
              </a:lnSpc>
            </a:pPr>
            <a:r>
              <a:rPr lang="nl-NL" sz="1400" spc="5" dirty="0">
                <a:solidFill>
                  <a:schemeClr val="tx1"/>
                </a:solidFill>
                <a:latin typeface="Montserrat"/>
                <a:cs typeface="Montserrat"/>
              </a:rPr>
              <a:t>Kostprijs</a:t>
            </a:r>
          </a:p>
          <a:p>
            <a:pPr marL="1035050" marR="5080" lvl="1">
              <a:lnSpc>
                <a:spcPct val="102600"/>
              </a:lnSpc>
            </a:pPr>
            <a:r>
              <a:rPr lang="nl-NL" sz="1400" spc="5" dirty="0">
                <a:solidFill>
                  <a:schemeClr val="tx1"/>
                </a:solidFill>
                <a:latin typeface="Montserrat"/>
                <a:cs typeface="Montserrat"/>
              </a:rPr>
              <a:t>Stabiliteit</a:t>
            </a:r>
          </a:p>
          <a:p>
            <a:pPr marL="635000" marR="5080">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pic>
        <p:nvPicPr>
          <p:cNvPr id="3" name="Afbeelding 2">
            <a:extLst>
              <a:ext uri="{FF2B5EF4-FFF2-40B4-BE49-F238E27FC236}">
                <a16:creationId xmlns:a16="http://schemas.microsoft.com/office/drawing/2014/main" id="{D6299347-BCE8-6E46-B9D8-A035082FBBC3}"/>
              </a:ext>
            </a:extLst>
          </p:cNvPr>
          <p:cNvPicPr>
            <a:picLocks noChangeAspect="1"/>
          </p:cNvPicPr>
          <p:nvPr/>
        </p:nvPicPr>
        <p:blipFill rotWithShape="1">
          <a:blip r:embed="rId2"/>
          <a:srcRect l="9445" t="26326" r="9445" b="27655"/>
          <a:stretch/>
        </p:blipFill>
        <p:spPr>
          <a:xfrm>
            <a:off x="6005208" y="0"/>
            <a:ext cx="3138792" cy="720000"/>
          </a:xfrm>
          <a:prstGeom prst="rect">
            <a:avLst/>
          </a:prstGeom>
        </p:spPr>
      </p:pic>
    </p:spTree>
    <p:extLst>
      <p:ext uri="{BB962C8B-B14F-4D97-AF65-F5344CB8AC3E}">
        <p14:creationId xmlns:p14="http://schemas.microsoft.com/office/powerpoint/2010/main" val="1619635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Windows</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Image bestand gratis te downloaden op site van Microsoft. </a:t>
            </a:r>
          </a:p>
          <a:p>
            <a:pPr marL="1035050" marR="5080" lvl="1">
              <a:lnSpc>
                <a:spcPct val="102600"/>
              </a:lnSpc>
            </a:pPr>
            <a:r>
              <a:rPr lang="nl-NL" sz="1400" spc="5" dirty="0">
                <a:solidFill>
                  <a:schemeClr val="tx1"/>
                </a:solidFill>
                <a:latin typeface="Montserrat"/>
                <a:cs typeface="Montserrat"/>
              </a:rPr>
              <a:t>Branden op DVD</a:t>
            </a:r>
          </a:p>
          <a:p>
            <a:pPr marL="1035050" marR="5080" lvl="1">
              <a:lnSpc>
                <a:spcPct val="102600"/>
              </a:lnSpc>
            </a:pPr>
            <a:r>
              <a:rPr lang="nl-NL" sz="1400" spc="5" dirty="0">
                <a:solidFill>
                  <a:schemeClr val="tx1"/>
                </a:solidFill>
                <a:latin typeface="Montserrat"/>
                <a:cs typeface="Montserrat"/>
              </a:rPr>
              <a:t>USB opstartschijf maken</a:t>
            </a:r>
          </a:p>
          <a:p>
            <a:pPr marL="635000" marR="5080">
              <a:lnSpc>
                <a:spcPct val="102600"/>
              </a:lnSpc>
            </a:pPr>
            <a:r>
              <a:rPr lang="nl-NL" sz="1800" spc="5" dirty="0">
                <a:solidFill>
                  <a:schemeClr val="tx1"/>
                </a:solidFill>
                <a:latin typeface="Montserrat"/>
                <a:cs typeface="Montserrat"/>
              </a:rPr>
              <a:t>Achteraf activeren na installatie</a:t>
            </a:r>
          </a:p>
          <a:p>
            <a:pPr marL="635000" marR="5080">
              <a:lnSpc>
                <a:spcPct val="102600"/>
              </a:lnSpc>
            </a:pPr>
            <a:r>
              <a:rPr lang="nl-NL" sz="1800" spc="5" dirty="0">
                <a:solidFill>
                  <a:schemeClr val="tx1"/>
                </a:solidFill>
                <a:latin typeface="Montserrat"/>
                <a:cs typeface="Montserrat"/>
              </a:rPr>
              <a:t>Taal kan ook gekozen worden bij download</a:t>
            </a:r>
          </a:p>
          <a:p>
            <a:pPr marL="635000" marR="5080">
              <a:lnSpc>
                <a:spcPct val="102600"/>
              </a:lnSpc>
            </a:pPr>
            <a:r>
              <a:rPr lang="nl-NL" sz="1600" spc="5" dirty="0">
                <a:solidFill>
                  <a:schemeClr val="tx1"/>
                </a:solidFill>
                <a:latin typeface="Montserrat"/>
                <a:cs typeface="Montserrat"/>
                <a:hlinkClick r:id="rId2"/>
              </a:rPr>
              <a:t>https://www.microsoft.com/en-us/software-download/windows10ISO</a:t>
            </a:r>
            <a:r>
              <a:rPr lang="nl-NL" sz="1600" spc="5" dirty="0">
                <a:solidFill>
                  <a:schemeClr val="tx1"/>
                </a:solidFill>
                <a:latin typeface="Montserrat"/>
                <a:cs typeface="Montserrat"/>
              </a:rPr>
              <a:t> </a:t>
            </a:r>
          </a:p>
          <a:p>
            <a:pPr marL="635000" marR="5080">
              <a:lnSpc>
                <a:spcPct val="102600"/>
              </a:lnSpc>
            </a:pPr>
            <a:r>
              <a:rPr lang="nl-NL" sz="1600" spc="5" dirty="0">
                <a:solidFill>
                  <a:schemeClr val="tx1"/>
                </a:solidFill>
                <a:latin typeface="Montserrat"/>
                <a:cs typeface="Montserrat"/>
                <a:hlinkClick r:id="rId3"/>
              </a:rPr>
              <a:t>https://www.microsoft.com/en-us/software-download/windows11</a:t>
            </a:r>
            <a:r>
              <a:rPr lang="nl-NL" sz="1600" spc="5" dirty="0">
                <a:solidFill>
                  <a:schemeClr val="tx1"/>
                </a:solidFill>
                <a:latin typeface="Montserrat"/>
                <a:cs typeface="Montserrat"/>
              </a:rPr>
              <a:t> </a:t>
            </a:r>
          </a:p>
        </p:txBody>
      </p:sp>
      <p:sp>
        <p:nvSpPr>
          <p:cNvPr id="7" name="Titel 2">
            <a:extLst>
              <a:ext uri="{FF2B5EF4-FFF2-40B4-BE49-F238E27FC236}">
                <a16:creationId xmlns:a16="http://schemas.microsoft.com/office/drawing/2014/main" id="{45D87D74-8F6A-114A-804C-08F296D1F474}"/>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ISO</a:t>
            </a:r>
          </a:p>
        </p:txBody>
      </p:sp>
    </p:spTree>
    <p:extLst>
      <p:ext uri="{BB962C8B-B14F-4D97-AF65-F5344CB8AC3E}">
        <p14:creationId xmlns:p14="http://schemas.microsoft.com/office/powerpoint/2010/main" val="1218386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Windows</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Tegenwoordig meestal geen DVD drives meer in computers dus installatie via USB</a:t>
            </a:r>
            <a:endParaRPr lang="nl-NL" sz="1400" spc="5" dirty="0">
              <a:solidFill>
                <a:schemeClr val="tx1"/>
              </a:solidFill>
              <a:latin typeface="Montserrat"/>
              <a:cs typeface="Montserrat"/>
            </a:endParaRPr>
          </a:p>
          <a:p>
            <a:pPr marL="635000" marR="5080">
              <a:lnSpc>
                <a:spcPct val="102600"/>
              </a:lnSpc>
            </a:pPr>
            <a:r>
              <a:rPr lang="nl-NL" sz="1800" spc="5" dirty="0">
                <a:solidFill>
                  <a:schemeClr val="tx1"/>
                </a:solidFill>
                <a:latin typeface="Montserrat"/>
                <a:cs typeface="Montserrat"/>
              </a:rPr>
              <a:t>Tool om image bestand (.</a:t>
            </a:r>
            <a:r>
              <a:rPr lang="nl-NL" sz="1800" spc="5" dirty="0" err="1">
                <a:solidFill>
                  <a:schemeClr val="tx1"/>
                </a:solidFill>
                <a:latin typeface="Montserrat"/>
                <a:cs typeface="Montserrat"/>
              </a:rPr>
              <a:t>iso</a:t>
            </a:r>
            <a:r>
              <a:rPr lang="nl-NL" sz="1800" spc="5" dirty="0">
                <a:solidFill>
                  <a:schemeClr val="tx1"/>
                </a:solidFill>
                <a:latin typeface="Montserrat"/>
                <a:cs typeface="Montserrat"/>
              </a:rPr>
              <a:t>) te converteren naar een opstartbare usb drive</a:t>
            </a:r>
          </a:p>
          <a:p>
            <a:pPr marL="635000" marR="5080">
              <a:lnSpc>
                <a:spcPct val="102600"/>
              </a:lnSpc>
            </a:pPr>
            <a:r>
              <a:rPr lang="nl-NL" sz="1800" spc="5" dirty="0" err="1">
                <a:solidFill>
                  <a:schemeClr val="tx1"/>
                </a:solidFill>
                <a:latin typeface="Montserrat"/>
                <a:cs typeface="Montserrat"/>
              </a:rPr>
              <a:t>Rufus</a:t>
            </a:r>
            <a:r>
              <a:rPr lang="nl-NL" sz="1800" spc="5" dirty="0">
                <a:solidFill>
                  <a:schemeClr val="tx1"/>
                </a:solidFill>
                <a:latin typeface="Montserrat"/>
                <a:cs typeface="Montserrat"/>
              </a:rPr>
              <a:t> is zo’n tool die dit mogelijk maakt, niet uitsluitend voor Windows, ook voor Linux etc.</a:t>
            </a:r>
          </a:p>
          <a:p>
            <a:pPr marL="635000" marR="5080">
              <a:lnSpc>
                <a:spcPct val="102600"/>
              </a:lnSpc>
            </a:pPr>
            <a:r>
              <a:rPr lang="nl-NL" sz="1600" spc="5" dirty="0">
                <a:solidFill>
                  <a:schemeClr val="tx1"/>
                </a:solidFill>
                <a:latin typeface="Montserrat"/>
                <a:cs typeface="Montserrat"/>
                <a:hlinkClick r:id="rId2"/>
              </a:rPr>
              <a:t>https://rufus.ie</a:t>
            </a:r>
            <a:r>
              <a:rPr lang="nl-NL" sz="1600" spc="5" dirty="0">
                <a:solidFill>
                  <a:schemeClr val="tx1"/>
                </a:solidFill>
                <a:latin typeface="Montserrat"/>
                <a:cs typeface="Montserrat"/>
              </a:rPr>
              <a:t> </a:t>
            </a:r>
          </a:p>
        </p:txBody>
      </p:sp>
      <p:sp>
        <p:nvSpPr>
          <p:cNvPr id="7" name="Titel 2">
            <a:extLst>
              <a:ext uri="{FF2B5EF4-FFF2-40B4-BE49-F238E27FC236}">
                <a16:creationId xmlns:a16="http://schemas.microsoft.com/office/drawing/2014/main" id="{45D87D74-8F6A-114A-804C-08F296D1F474}"/>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USB Opstartschijf</a:t>
            </a:r>
          </a:p>
        </p:txBody>
      </p:sp>
    </p:spTree>
    <p:extLst>
      <p:ext uri="{BB962C8B-B14F-4D97-AF65-F5344CB8AC3E}">
        <p14:creationId xmlns:p14="http://schemas.microsoft.com/office/powerpoint/2010/main" val="1133336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Windows</a:t>
            </a:r>
            <a:endParaRPr lang="nl-NL" dirty="0"/>
          </a:p>
        </p:txBody>
      </p:sp>
      <p:sp>
        <p:nvSpPr>
          <p:cNvPr id="7" name="Titel 2">
            <a:extLst>
              <a:ext uri="{FF2B5EF4-FFF2-40B4-BE49-F238E27FC236}">
                <a16:creationId xmlns:a16="http://schemas.microsoft.com/office/drawing/2014/main" id="{45D87D74-8F6A-114A-804C-08F296D1F474}"/>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USB Opstartschijf (2)</a:t>
            </a:r>
          </a:p>
        </p:txBody>
      </p:sp>
      <p:pic>
        <p:nvPicPr>
          <p:cNvPr id="2" name="Afbeelding 1">
            <a:extLst>
              <a:ext uri="{FF2B5EF4-FFF2-40B4-BE49-F238E27FC236}">
                <a16:creationId xmlns:a16="http://schemas.microsoft.com/office/drawing/2014/main" id="{17F04956-5FE7-6B46-A7AB-E39D8DE4D58F}"/>
              </a:ext>
            </a:extLst>
          </p:cNvPr>
          <p:cNvPicPr>
            <a:picLocks noChangeAspect="1"/>
          </p:cNvPicPr>
          <p:nvPr/>
        </p:nvPicPr>
        <p:blipFill>
          <a:blip r:embed="rId2"/>
          <a:stretch>
            <a:fillRect/>
          </a:stretch>
        </p:blipFill>
        <p:spPr>
          <a:xfrm>
            <a:off x="1406743" y="1373277"/>
            <a:ext cx="6330508" cy="3600000"/>
          </a:xfrm>
          <a:prstGeom prst="rect">
            <a:avLst/>
          </a:prstGeom>
        </p:spPr>
      </p:pic>
    </p:spTree>
    <p:extLst>
      <p:ext uri="{BB962C8B-B14F-4D97-AF65-F5344CB8AC3E}">
        <p14:creationId xmlns:p14="http://schemas.microsoft.com/office/powerpoint/2010/main" val="1235428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Windows</a:t>
            </a:r>
            <a:endParaRPr lang="nl-NL" dirty="0"/>
          </a:p>
        </p:txBody>
      </p:sp>
      <p:sp>
        <p:nvSpPr>
          <p:cNvPr id="7" name="Titel 2">
            <a:extLst>
              <a:ext uri="{FF2B5EF4-FFF2-40B4-BE49-F238E27FC236}">
                <a16:creationId xmlns:a16="http://schemas.microsoft.com/office/drawing/2014/main" id="{45D87D74-8F6A-114A-804C-08F296D1F474}"/>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USB Opstartschijf (3)</a:t>
            </a:r>
          </a:p>
        </p:txBody>
      </p:sp>
      <p:pic>
        <p:nvPicPr>
          <p:cNvPr id="4" name="Afbeelding 3">
            <a:extLst>
              <a:ext uri="{FF2B5EF4-FFF2-40B4-BE49-F238E27FC236}">
                <a16:creationId xmlns:a16="http://schemas.microsoft.com/office/drawing/2014/main" id="{B339F1AD-75D1-F646-9EDD-1E196832CA85}"/>
              </a:ext>
            </a:extLst>
          </p:cNvPr>
          <p:cNvPicPr>
            <a:picLocks noChangeAspect="1"/>
          </p:cNvPicPr>
          <p:nvPr/>
        </p:nvPicPr>
        <p:blipFill>
          <a:blip r:embed="rId2"/>
          <a:stretch>
            <a:fillRect/>
          </a:stretch>
        </p:blipFill>
        <p:spPr>
          <a:xfrm>
            <a:off x="685800" y="1373277"/>
            <a:ext cx="2854800" cy="3240259"/>
          </a:xfrm>
          <a:prstGeom prst="rect">
            <a:avLst/>
          </a:prstGeom>
        </p:spPr>
      </p:pic>
      <p:pic>
        <p:nvPicPr>
          <p:cNvPr id="5" name="Afbeelding 4">
            <a:extLst>
              <a:ext uri="{FF2B5EF4-FFF2-40B4-BE49-F238E27FC236}">
                <a16:creationId xmlns:a16="http://schemas.microsoft.com/office/drawing/2014/main" id="{5EE1FC4B-6565-9C43-9EA2-133740B77F01}"/>
              </a:ext>
            </a:extLst>
          </p:cNvPr>
          <p:cNvPicPr>
            <a:picLocks noChangeAspect="1"/>
          </p:cNvPicPr>
          <p:nvPr/>
        </p:nvPicPr>
        <p:blipFill>
          <a:blip r:embed="rId3"/>
          <a:stretch>
            <a:fillRect/>
          </a:stretch>
        </p:blipFill>
        <p:spPr>
          <a:xfrm>
            <a:off x="5333744" y="1373277"/>
            <a:ext cx="2362708" cy="3240000"/>
          </a:xfrm>
          <a:prstGeom prst="rect">
            <a:avLst/>
          </a:prstGeom>
        </p:spPr>
      </p:pic>
    </p:spTree>
    <p:extLst>
      <p:ext uri="{BB962C8B-B14F-4D97-AF65-F5344CB8AC3E}">
        <p14:creationId xmlns:p14="http://schemas.microsoft.com/office/powerpoint/2010/main" val="3477368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Windows</a:t>
            </a:r>
            <a:endParaRPr lang="nl-NL" dirty="0"/>
          </a:p>
        </p:txBody>
      </p:sp>
      <p:sp>
        <p:nvSpPr>
          <p:cNvPr id="7" name="Titel 2">
            <a:extLst>
              <a:ext uri="{FF2B5EF4-FFF2-40B4-BE49-F238E27FC236}">
                <a16:creationId xmlns:a16="http://schemas.microsoft.com/office/drawing/2014/main" id="{45D87D74-8F6A-114A-804C-08F296D1F474}"/>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USB Opstartschijf (4)</a:t>
            </a:r>
          </a:p>
        </p:txBody>
      </p:sp>
      <p:pic>
        <p:nvPicPr>
          <p:cNvPr id="2" name="Screen Recording 2020-11-03 at 10.31.54" descr="Screen Recording 2020-11-03 at 10.31.54">
            <a:hlinkClick r:id="" action="ppaction://media"/>
            <a:extLst>
              <a:ext uri="{FF2B5EF4-FFF2-40B4-BE49-F238E27FC236}">
                <a16:creationId xmlns:a16="http://schemas.microsoft.com/office/drawing/2014/main" id="{E604A3E1-588E-2F49-8B85-6CC464E4C8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8432" y="1373277"/>
            <a:ext cx="6187129" cy="3417959"/>
          </a:xfrm>
          <a:prstGeom prst="rect">
            <a:avLst/>
          </a:prstGeom>
        </p:spPr>
      </p:pic>
    </p:spTree>
    <p:extLst>
      <p:ext uri="{BB962C8B-B14F-4D97-AF65-F5344CB8AC3E}">
        <p14:creationId xmlns:p14="http://schemas.microsoft.com/office/powerpoint/2010/main" val="83663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err="1"/>
              <a:t>macOS</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Besturingssysteem ontwikkeld door Apple om optimaal te werken met de hardware van Apple.</a:t>
            </a:r>
          </a:p>
          <a:p>
            <a:pPr marL="635000" marR="5080">
              <a:lnSpc>
                <a:spcPct val="102600"/>
              </a:lnSpc>
            </a:pPr>
            <a:r>
              <a:rPr lang="nl-NL" sz="1800" b="1" spc="5" dirty="0">
                <a:solidFill>
                  <a:schemeClr val="tx1"/>
                </a:solidFill>
                <a:latin typeface="Montserrat"/>
                <a:cs typeface="Montserrat"/>
              </a:rPr>
              <a:t>Voordelen</a:t>
            </a:r>
            <a:endParaRPr lang="nl-NL" sz="1800" spc="5" dirty="0">
              <a:solidFill>
                <a:schemeClr val="tx1"/>
              </a:solidFill>
              <a:latin typeface="Montserrat"/>
              <a:cs typeface="Montserrat"/>
            </a:endParaRPr>
          </a:p>
          <a:p>
            <a:pPr marL="1035050" marR="5080" lvl="1">
              <a:lnSpc>
                <a:spcPct val="102600"/>
              </a:lnSpc>
            </a:pPr>
            <a:r>
              <a:rPr lang="nl-NL" sz="1400" spc="5" dirty="0">
                <a:solidFill>
                  <a:schemeClr val="tx1"/>
                </a:solidFill>
                <a:latin typeface="Montserrat"/>
                <a:cs typeface="Montserrat"/>
              </a:rPr>
              <a:t>Gratis</a:t>
            </a:r>
          </a:p>
          <a:p>
            <a:pPr marL="1035050" marR="5080" lvl="1">
              <a:lnSpc>
                <a:spcPct val="102600"/>
              </a:lnSpc>
            </a:pPr>
            <a:r>
              <a:rPr lang="nl-NL" sz="1400" spc="5" dirty="0">
                <a:solidFill>
                  <a:schemeClr val="tx1"/>
                </a:solidFill>
                <a:latin typeface="Montserrat"/>
                <a:cs typeface="Montserrat"/>
              </a:rPr>
              <a:t>Stabiel, veilig en betrouwbaar</a:t>
            </a:r>
          </a:p>
          <a:p>
            <a:pPr marL="1035050" marR="5080" lvl="1">
              <a:lnSpc>
                <a:spcPct val="102600"/>
              </a:lnSpc>
            </a:pPr>
            <a:r>
              <a:rPr lang="nl-NL" sz="1400" spc="5" dirty="0">
                <a:solidFill>
                  <a:schemeClr val="tx1"/>
                </a:solidFill>
                <a:latin typeface="Montserrat"/>
                <a:cs typeface="Montserrat"/>
              </a:rPr>
              <a:t>Optimalisatie tussen hardware en software</a:t>
            </a:r>
          </a:p>
          <a:p>
            <a:pPr marL="635000" marR="5080">
              <a:lnSpc>
                <a:spcPct val="102600"/>
              </a:lnSpc>
            </a:pPr>
            <a:r>
              <a:rPr lang="nl-NL" sz="1800" b="1" spc="5" dirty="0">
                <a:solidFill>
                  <a:schemeClr val="tx1"/>
                </a:solidFill>
                <a:latin typeface="Montserrat"/>
                <a:cs typeface="Montserrat"/>
              </a:rPr>
              <a:t>Nadelen</a:t>
            </a:r>
          </a:p>
          <a:p>
            <a:pPr marL="1035050" marR="5080" lvl="1">
              <a:lnSpc>
                <a:spcPct val="102600"/>
              </a:lnSpc>
            </a:pPr>
            <a:r>
              <a:rPr lang="nl-NL" sz="1400" spc="5" dirty="0">
                <a:solidFill>
                  <a:schemeClr val="tx1"/>
                </a:solidFill>
                <a:latin typeface="Montserrat"/>
                <a:cs typeface="Montserrat"/>
              </a:rPr>
              <a:t>Draait enkel onder Apple hardware. (Uitzondering van </a:t>
            </a:r>
            <a:r>
              <a:rPr lang="nl-NL" sz="1400" spc="5" dirty="0" err="1">
                <a:solidFill>
                  <a:schemeClr val="tx1"/>
                </a:solidFill>
                <a:latin typeface="Montserrat"/>
                <a:cs typeface="Montserrat"/>
              </a:rPr>
              <a:t>Hackintosh</a:t>
            </a:r>
            <a:r>
              <a:rPr lang="nl-NL" sz="1400" spc="5" dirty="0">
                <a:solidFill>
                  <a:schemeClr val="tx1"/>
                </a:solidFill>
                <a:latin typeface="Montserrat"/>
                <a:cs typeface="Montserrat"/>
              </a:rPr>
              <a:t>)</a:t>
            </a:r>
          </a:p>
          <a:p>
            <a:pPr marL="1035050" marR="5080" lvl="1">
              <a:lnSpc>
                <a:spcPct val="102600"/>
              </a:lnSpc>
            </a:pPr>
            <a:r>
              <a:rPr lang="nl-NL" sz="1400" spc="5" dirty="0">
                <a:solidFill>
                  <a:schemeClr val="tx1"/>
                </a:solidFill>
                <a:latin typeface="Montserrat"/>
                <a:cs typeface="Montserrat"/>
              </a:rPr>
              <a:t>Strikte update regels voor oudere apparaten</a:t>
            </a:r>
          </a:p>
          <a:p>
            <a:pPr marL="635000" marR="5080">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pic>
        <p:nvPicPr>
          <p:cNvPr id="4" name="Afbeelding 3">
            <a:extLst>
              <a:ext uri="{FF2B5EF4-FFF2-40B4-BE49-F238E27FC236}">
                <a16:creationId xmlns:a16="http://schemas.microsoft.com/office/drawing/2014/main" id="{C36456AB-0137-ED46-A936-52A5880BACCC}"/>
              </a:ext>
            </a:extLst>
          </p:cNvPr>
          <p:cNvPicPr>
            <a:picLocks noChangeAspect="1"/>
          </p:cNvPicPr>
          <p:nvPr/>
        </p:nvPicPr>
        <p:blipFill>
          <a:blip r:embed="rId2"/>
          <a:stretch>
            <a:fillRect/>
          </a:stretch>
        </p:blipFill>
        <p:spPr>
          <a:xfrm>
            <a:off x="7224000" y="40185"/>
            <a:ext cx="1920000" cy="1440000"/>
          </a:xfrm>
          <a:prstGeom prst="rect">
            <a:avLst/>
          </a:prstGeom>
        </p:spPr>
      </p:pic>
    </p:spTree>
    <p:extLst>
      <p:ext uri="{BB962C8B-B14F-4D97-AF65-F5344CB8AC3E}">
        <p14:creationId xmlns:p14="http://schemas.microsoft.com/office/powerpoint/2010/main" val="1296155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BIOS</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71120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Basic Input/Output System (BIOS)</a:t>
            </a:r>
          </a:p>
          <a:p>
            <a:pPr marL="635000" marR="5080">
              <a:lnSpc>
                <a:spcPct val="102600"/>
              </a:lnSpc>
            </a:pPr>
            <a:r>
              <a:rPr lang="nl-NL" sz="1600" spc="5" dirty="0">
                <a:solidFill>
                  <a:schemeClr val="tx1"/>
                </a:solidFill>
                <a:latin typeface="Montserrat"/>
                <a:cs typeface="Montserrat"/>
              </a:rPr>
              <a:t>Bibliotheek met een set stuurprogramma’s voor aansturing van de hardware die nodig is om een besturingssysteem op te starten.</a:t>
            </a:r>
          </a:p>
          <a:p>
            <a:pPr marL="635000" marR="5080">
              <a:lnSpc>
                <a:spcPct val="102600"/>
              </a:lnSpc>
            </a:pPr>
            <a:r>
              <a:rPr lang="nl-NL" sz="1600" spc="5" dirty="0">
                <a:solidFill>
                  <a:schemeClr val="tx1"/>
                </a:solidFill>
                <a:latin typeface="Montserrat"/>
                <a:cs typeface="Montserrat"/>
              </a:rPr>
              <a:t>Bij het opstarten van de computer wordt eerst een de Power-On-</a:t>
            </a:r>
            <a:r>
              <a:rPr lang="nl-NL" sz="1600" spc="5" dirty="0" err="1">
                <a:solidFill>
                  <a:schemeClr val="tx1"/>
                </a:solidFill>
                <a:latin typeface="Montserrat"/>
                <a:cs typeface="Montserrat"/>
              </a:rPr>
              <a:t>Self</a:t>
            </a:r>
            <a:r>
              <a:rPr lang="nl-NL" sz="1600" spc="5" dirty="0">
                <a:solidFill>
                  <a:schemeClr val="tx1"/>
                </a:solidFill>
                <a:latin typeface="Montserrat"/>
                <a:cs typeface="Montserrat"/>
              </a:rPr>
              <a:t>-Test  (POST) in het BIOS doorlopen.</a:t>
            </a:r>
          </a:p>
          <a:p>
            <a:pPr marL="635000" marR="5080">
              <a:lnSpc>
                <a:spcPct val="102600"/>
              </a:lnSpc>
            </a:pPr>
            <a:endParaRPr lang="nl-NL" sz="1600" spc="5" dirty="0">
              <a:solidFill>
                <a:schemeClr val="tx1"/>
              </a:solidFill>
              <a:latin typeface="Montserrat"/>
              <a:cs typeface="Montserrat"/>
            </a:endParaRPr>
          </a:p>
        </p:txBody>
      </p:sp>
    </p:spTree>
    <p:extLst>
      <p:ext uri="{BB962C8B-B14F-4D97-AF65-F5344CB8AC3E}">
        <p14:creationId xmlns:p14="http://schemas.microsoft.com/office/powerpoint/2010/main" val="1556665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Android</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Mobiel besturingssysteem ontwikkeld door Google. Geschikt voor smartphones, tablets, smartwatches. Populairste mobiel besturingssysteem. </a:t>
            </a:r>
          </a:p>
          <a:p>
            <a:pPr marL="635000" marR="5080">
              <a:lnSpc>
                <a:spcPct val="102600"/>
              </a:lnSpc>
            </a:pPr>
            <a:r>
              <a:rPr lang="nl-NL" sz="1800" b="1" spc="5" dirty="0">
                <a:solidFill>
                  <a:schemeClr val="tx1"/>
                </a:solidFill>
                <a:latin typeface="Montserrat"/>
                <a:cs typeface="Montserrat"/>
              </a:rPr>
              <a:t>Voordelen</a:t>
            </a:r>
            <a:endParaRPr lang="nl-NL" sz="1800" spc="5" dirty="0">
              <a:solidFill>
                <a:schemeClr val="tx1"/>
              </a:solidFill>
              <a:latin typeface="Montserrat"/>
              <a:cs typeface="Montserrat"/>
            </a:endParaRPr>
          </a:p>
          <a:p>
            <a:pPr marL="1035050" marR="5080" lvl="1">
              <a:lnSpc>
                <a:spcPct val="102600"/>
              </a:lnSpc>
            </a:pPr>
            <a:r>
              <a:rPr lang="nl-NL" sz="1400" spc="5" dirty="0">
                <a:solidFill>
                  <a:schemeClr val="tx1"/>
                </a:solidFill>
                <a:latin typeface="Montserrat"/>
                <a:cs typeface="Montserrat"/>
              </a:rPr>
              <a:t>Open source</a:t>
            </a:r>
          </a:p>
          <a:p>
            <a:pPr marL="1035050" marR="5080" lvl="1">
              <a:lnSpc>
                <a:spcPct val="102600"/>
              </a:lnSpc>
            </a:pPr>
            <a:r>
              <a:rPr lang="nl-NL" sz="1400" spc="5" dirty="0">
                <a:solidFill>
                  <a:schemeClr val="tx1"/>
                </a:solidFill>
                <a:latin typeface="Montserrat"/>
                <a:cs typeface="Montserrat"/>
              </a:rPr>
              <a:t>Grotere keuzevrijheid zowel in hardware, fabrikant, budget</a:t>
            </a:r>
          </a:p>
          <a:p>
            <a:pPr marL="1035050" marR="5080" lvl="1">
              <a:lnSpc>
                <a:spcPct val="102600"/>
              </a:lnSpc>
            </a:pPr>
            <a:r>
              <a:rPr lang="nl-NL" sz="1400" spc="5" dirty="0">
                <a:solidFill>
                  <a:schemeClr val="tx1"/>
                </a:solidFill>
                <a:latin typeface="Montserrat"/>
                <a:cs typeface="Montserrat"/>
              </a:rPr>
              <a:t>Aanpasbaar door de gebruiker (Openheid)</a:t>
            </a:r>
          </a:p>
          <a:p>
            <a:pPr marL="635000" marR="5080">
              <a:lnSpc>
                <a:spcPct val="102600"/>
              </a:lnSpc>
            </a:pPr>
            <a:r>
              <a:rPr lang="nl-NL" sz="1800" b="1" spc="5" dirty="0">
                <a:solidFill>
                  <a:schemeClr val="tx1"/>
                </a:solidFill>
                <a:latin typeface="Montserrat"/>
                <a:cs typeface="Montserrat"/>
              </a:rPr>
              <a:t>Nadelen</a:t>
            </a:r>
          </a:p>
          <a:p>
            <a:pPr marL="1035050" marR="5080" lvl="1">
              <a:lnSpc>
                <a:spcPct val="102600"/>
              </a:lnSpc>
            </a:pPr>
            <a:r>
              <a:rPr lang="nl-NL" sz="1400" spc="5" dirty="0">
                <a:solidFill>
                  <a:schemeClr val="tx1"/>
                </a:solidFill>
                <a:latin typeface="Montserrat"/>
                <a:cs typeface="Montserrat"/>
              </a:rPr>
              <a:t>Openheid maakt kwetsbaarder</a:t>
            </a:r>
          </a:p>
          <a:p>
            <a:pPr marL="1035050" marR="5080" lvl="1">
              <a:lnSpc>
                <a:spcPct val="102600"/>
              </a:lnSpc>
            </a:pPr>
            <a:r>
              <a:rPr lang="nl-NL" sz="1400" spc="5" dirty="0">
                <a:solidFill>
                  <a:schemeClr val="tx1"/>
                </a:solidFill>
                <a:latin typeface="Montserrat"/>
                <a:cs typeface="Montserrat"/>
              </a:rPr>
              <a:t>Updates worden niet altijd onmiddellijk door iedere fabrikant ter beschikking gesteld</a:t>
            </a:r>
          </a:p>
          <a:p>
            <a:pPr marL="635000" marR="5080">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pic>
        <p:nvPicPr>
          <p:cNvPr id="3" name="Afbeelding 2">
            <a:extLst>
              <a:ext uri="{FF2B5EF4-FFF2-40B4-BE49-F238E27FC236}">
                <a16:creationId xmlns:a16="http://schemas.microsoft.com/office/drawing/2014/main" id="{4FD871A8-0010-B942-A481-D3ECDAFA0017}"/>
              </a:ext>
            </a:extLst>
          </p:cNvPr>
          <p:cNvPicPr>
            <a:picLocks noChangeAspect="1"/>
          </p:cNvPicPr>
          <p:nvPr/>
        </p:nvPicPr>
        <p:blipFill>
          <a:blip r:embed="rId2"/>
          <a:stretch>
            <a:fillRect/>
          </a:stretch>
        </p:blipFill>
        <p:spPr>
          <a:xfrm>
            <a:off x="7382866" y="40185"/>
            <a:ext cx="1648125" cy="1440000"/>
          </a:xfrm>
          <a:prstGeom prst="rect">
            <a:avLst/>
          </a:prstGeom>
        </p:spPr>
      </p:pic>
    </p:spTree>
    <p:extLst>
      <p:ext uri="{BB962C8B-B14F-4D97-AF65-F5344CB8AC3E}">
        <p14:creationId xmlns:p14="http://schemas.microsoft.com/office/powerpoint/2010/main" val="1547061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Besturingssystemen</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iOS / iPad OS</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Het mobiele besturingssysteem voor de iPhone en de iPad. </a:t>
            </a:r>
          </a:p>
          <a:p>
            <a:pPr marL="635000" marR="5080">
              <a:lnSpc>
                <a:spcPct val="102600"/>
              </a:lnSpc>
            </a:pPr>
            <a:r>
              <a:rPr lang="nl-NL" sz="1800" b="1" spc="5" dirty="0">
                <a:solidFill>
                  <a:schemeClr val="tx1"/>
                </a:solidFill>
                <a:latin typeface="Montserrat"/>
                <a:cs typeface="Montserrat"/>
              </a:rPr>
              <a:t>Voordelen</a:t>
            </a:r>
            <a:endParaRPr lang="nl-NL" sz="1400" spc="5" dirty="0">
              <a:solidFill>
                <a:schemeClr val="tx1"/>
              </a:solidFill>
              <a:latin typeface="Montserrat"/>
              <a:cs typeface="Montserrat"/>
            </a:endParaRPr>
          </a:p>
          <a:p>
            <a:pPr marL="1035050" marR="5080" lvl="1">
              <a:lnSpc>
                <a:spcPct val="102600"/>
              </a:lnSpc>
            </a:pPr>
            <a:r>
              <a:rPr lang="nl-NL" sz="1400" spc="5" dirty="0">
                <a:solidFill>
                  <a:schemeClr val="tx1"/>
                </a:solidFill>
                <a:latin typeface="Montserrat"/>
                <a:cs typeface="Montserrat"/>
              </a:rPr>
              <a:t>Stabiel, veilig en betrouwbaar</a:t>
            </a:r>
          </a:p>
          <a:p>
            <a:pPr marL="1035050" marR="5080" lvl="1">
              <a:lnSpc>
                <a:spcPct val="102600"/>
              </a:lnSpc>
            </a:pPr>
            <a:r>
              <a:rPr lang="nl-NL" sz="1400" spc="5" dirty="0">
                <a:solidFill>
                  <a:schemeClr val="tx1"/>
                </a:solidFill>
                <a:latin typeface="Montserrat"/>
                <a:cs typeface="Montserrat"/>
              </a:rPr>
              <a:t>Optimalisatie tussen hardware en software</a:t>
            </a:r>
          </a:p>
          <a:p>
            <a:pPr marL="1035050" marR="5080" lvl="1">
              <a:lnSpc>
                <a:spcPct val="102600"/>
              </a:lnSpc>
            </a:pPr>
            <a:r>
              <a:rPr lang="nl-NL" sz="1400" spc="5" dirty="0">
                <a:solidFill>
                  <a:schemeClr val="tx1"/>
                </a:solidFill>
                <a:latin typeface="Montserrat"/>
                <a:cs typeface="Montserrat"/>
              </a:rPr>
              <a:t>Oudere toestellen krijgen ook regelmatig updates (± 5 jaar)</a:t>
            </a:r>
          </a:p>
          <a:p>
            <a:pPr marL="635000" marR="5080">
              <a:lnSpc>
                <a:spcPct val="102600"/>
              </a:lnSpc>
            </a:pPr>
            <a:r>
              <a:rPr lang="nl-NL" sz="1800" b="1" spc="5" dirty="0">
                <a:solidFill>
                  <a:schemeClr val="tx1"/>
                </a:solidFill>
                <a:latin typeface="Montserrat"/>
                <a:cs typeface="Montserrat"/>
              </a:rPr>
              <a:t>Nadelen</a:t>
            </a:r>
          </a:p>
          <a:p>
            <a:pPr marL="1035050" marR="5080" lvl="1">
              <a:lnSpc>
                <a:spcPct val="102600"/>
              </a:lnSpc>
            </a:pPr>
            <a:r>
              <a:rPr lang="nl-NL" sz="1400" spc="5" dirty="0">
                <a:solidFill>
                  <a:schemeClr val="tx1"/>
                </a:solidFill>
                <a:latin typeface="Montserrat"/>
                <a:cs typeface="Montserrat"/>
              </a:rPr>
              <a:t>Beperktere keuze</a:t>
            </a:r>
          </a:p>
          <a:p>
            <a:pPr marL="1035050" marR="5080" lvl="1">
              <a:lnSpc>
                <a:spcPct val="102600"/>
              </a:lnSpc>
            </a:pPr>
            <a:r>
              <a:rPr lang="nl-NL" sz="1400" spc="5" dirty="0">
                <a:solidFill>
                  <a:schemeClr val="tx1"/>
                </a:solidFill>
                <a:latin typeface="Montserrat"/>
                <a:cs typeface="Montserrat"/>
              </a:rPr>
              <a:t>Minder aanpasbaar</a:t>
            </a:r>
          </a:p>
          <a:p>
            <a:pPr marL="1035050" marR="5080" lvl="1">
              <a:lnSpc>
                <a:spcPct val="102600"/>
              </a:lnSpc>
            </a:pPr>
            <a:endParaRPr lang="nl-NL" sz="14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pic>
        <p:nvPicPr>
          <p:cNvPr id="3" name="Afbeelding 2">
            <a:extLst>
              <a:ext uri="{FF2B5EF4-FFF2-40B4-BE49-F238E27FC236}">
                <a16:creationId xmlns:a16="http://schemas.microsoft.com/office/drawing/2014/main" id="{FA0D4C25-6FE1-E343-959C-006AA88535B9}"/>
              </a:ext>
            </a:extLst>
          </p:cNvPr>
          <p:cNvPicPr>
            <a:picLocks noChangeAspect="1"/>
          </p:cNvPicPr>
          <p:nvPr/>
        </p:nvPicPr>
        <p:blipFill>
          <a:blip r:embed="rId2"/>
          <a:stretch>
            <a:fillRect/>
          </a:stretch>
        </p:blipFill>
        <p:spPr>
          <a:xfrm>
            <a:off x="7459331" y="148571"/>
            <a:ext cx="1642137" cy="900000"/>
          </a:xfrm>
          <a:prstGeom prst="rect">
            <a:avLst/>
          </a:prstGeom>
        </p:spPr>
      </p:pic>
    </p:spTree>
    <p:extLst>
      <p:ext uri="{BB962C8B-B14F-4D97-AF65-F5344CB8AC3E}">
        <p14:creationId xmlns:p14="http://schemas.microsoft.com/office/powerpoint/2010/main" val="4258617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0E63FAF3-EF17-B942-BB88-B1EF13CE6465}"/>
              </a:ext>
            </a:extLst>
          </p:cNvPr>
          <p:cNvPicPr>
            <a:picLocks noChangeAspect="1"/>
          </p:cNvPicPr>
          <p:nvPr/>
        </p:nvPicPr>
        <p:blipFill rotWithShape="1">
          <a:blip r:embed="rId2"/>
          <a:srcRect r="51724"/>
          <a:stretch/>
        </p:blipFill>
        <p:spPr>
          <a:xfrm>
            <a:off x="0" y="2086"/>
            <a:ext cx="4414345" cy="5139328"/>
          </a:xfrm>
          <a:prstGeom prst="rect">
            <a:avLst/>
          </a:prstGeom>
        </p:spPr>
      </p:pic>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64101" cy="5143500"/>
          </a:xfrm>
          <a:prstGeom prst="rect">
            <a:avLst/>
          </a:prstGeom>
        </p:spPr>
      </p:pic>
      <p:sp>
        <p:nvSpPr>
          <p:cNvPr id="6" name="Title 1">
            <a:extLst>
              <a:ext uri="{FF2B5EF4-FFF2-40B4-BE49-F238E27FC236}">
                <a16:creationId xmlns:a16="http://schemas.microsoft.com/office/drawing/2014/main" id="{8106FE02-C5BA-D44E-9728-059AEFD36806}"/>
              </a:ext>
            </a:extLst>
          </p:cNvPr>
          <p:cNvSpPr txBox="1">
            <a:spLocks/>
          </p:cNvSpPr>
          <p:nvPr/>
        </p:nvSpPr>
        <p:spPr>
          <a:xfrm>
            <a:off x="4114800" y="2149079"/>
            <a:ext cx="4782127" cy="845342"/>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r>
              <a:rPr lang="nl-BE" sz="3600" dirty="0"/>
              <a:t>Virtualisatie</a:t>
            </a:r>
            <a:endParaRPr lang="nl-BE" dirty="0"/>
          </a:p>
        </p:txBody>
      </p:sp>
    </p:spTree>
    <p:extLst>
      <p:ext uri="{BB962C8B-B14F-4D97-AF65-F5344CB8AC3E}">
        <p14:creationId xmlns:p14="http://schemas.microsoft.com/office/powerpoint/2010/main" val="2077512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Virtualisatie</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Virtualisatie maakt het ons mogelijk om meerdere besturingssystemen te runnen op 1 systeem</a:t>
            </a:r>
          </a:p>
          <a:p>
            <a:pPr marL="635000" marR="5080">
              <a:lnSpc>
                <a:spcPct val="102600"/>
              </a:lnSpc>
            </a:pPr>
            <a:r>
              <a:rPr lang="nl-NL" sz="1800" spc="5" dirty="0">
                <a:solidFill>
                  <a:schemeClr val="tx1"/>
                </a:solidFill>
                <a:latin typeface="Montserrat"/>
                <a:cs typeface="Montserrat"/>
              </a:rPr>
              <a:t>Door meerdere resources vanaf 1 computer of server te maken, kunnen dankzij virtualisatie de schaalbaarheid worden verbeterd, terwijl er minder servers gebruikt worden.</a:t>
            </a:r>
          </a:p>
          <a:p>
            <a:pPr marL="635000" marR="5080">
              <a:lnSpc>
                <a:spcPct val="102600"/>
              </a:lnSpc>
            </a:pPr>
            <a:r>
              <a:rPr lang="nl-NL" sz="1800" spc="5" dirty="0">
                <a:solidFill>
                  <a:schemeClr val="tx1"/>
                </a:solidFill>
                <a:latin typeface="Montserrat"/>
                <a:cs typeface="Montserrat"/>
              </a:rPr>
              <a:t>Hosting bedrijven gebruiken dit principe ook om krachtige servers op te splitsen in kleinere omgevingen voor meerdere gebruikers</a:t>
            </a:r>
          </a:p>
          <a:p>
            <a:pPr marL="635000" marR="5080">
              <a:lnSpc>
                <a:spcPct val="102600"/>
              </a:lnSpc>
            </a:pPr>
            <a:endParaRPr lang="nl-NL" sz="12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spTree>
    <p:extLst>
      <p:ext uri="{BB962C8B-B14F-4D97-AF65-F5344CB8AC3E}">
        <p14:creationId xmlns:p14="http://schemas.microsoft.com/office/powerpoint/2010/main" val="3592865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Virtualisatie</a:t>
            </a:r>
            <a:endParaRPr lang="nl-NL" dirty="0"/>
          </a:p>
        </p:txBody>
      </p:sp>
      <p:pic>
        <p:nvPicPr>
          <p:cNvPr id="2050" name="Picture 2" descr="Wat is virtualisatie? - IT-Everywhere">
            <a:extLst>
              <a:ext uri="{FF2B5EF4-FFF2-40B4-BE49-F238E27FC236}">
                <a16:creationId xmlns:a16="http://schemas.microsoft.com/office/drawing/2014/main" id="{E96CC47A-4352-4998-977B-272C2CB61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042" y="1696505"/>
            <a:ext cx="5503915"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448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 Box</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err="1">
                <a:solidFill>
                  <a:schemeClr val="tx1"/>
                </a:solidFill>
                <a:latin typeface="Montserrat"/>
                <a:cs typeface="Montserrat"/>
              </a:rPr>
              <a:t>VirtualBox</a:t>
            </a:r>
            <a:r>
              <a:rPr lang="nl-NL" sz="1800" spc="5" dirty="0">
                <a:solidFill>
                  <a:schemeClr val="tx1"/>
                </a:solidFill>
                <a:latin typeface="Montserrat"/>
                <a:cs typeface="Montserrat"/>
              </a:rPr>
              <a:t> is een gratis en open source software die ons toelaat om te virtualiseren.</a:t>
            </a:r>
          </a:p>
          <a:p>
            <a:pPr marL="635000" marR="5080">
              <a:lnSpc>
                <a:spcPct val="102600"/>
              </a:lnSpc>
            </a:pPr>
            <a:r>
              <a:rPr lang="nl-NL" sz="1800" spc="5" dirty="0">
                <a:solidFill>
                  <a:schemeClr val="tx1"/>
                </a:solidFill>
                <a:latin typeface="Montserrat"/>
                <a:cs typeface="Montserrat"/>
              </a:rPr>
              <a:t>Het laat ons dus toe om een ander besturingssysteem te installeren onder een virtuele machine.</a:t>
            </a:r>
          </a:p>
          <a:p>
            <a:pPr marL="635000" marR="5080">
              <a:lnSpc>
                <a:spcPct val="102600"/>
              </a:lnSpc>
            </a:pPr>
            <a:r>
              <a:rPr lang="nl-NL" sz="1800" spc="5" dirty="0">
                <a:solidFill>
                  <a:schemeClr val="tx1"/>
                </a:solidFill>
                <a:latin typeface="Montserrat"/>
                <a:cs typeface="Montserrat"/>
              </a:rPr>
              <a:t>Download dus eerst de </a:t>
            </a:r>
            <a:r>
              <a:rPr lang="nl-NL" sz="1800" spc="5" dirty="0" err="1">
                <a:solidFill>
                  <a:schemeClr val="tx1"/>
                </a:solidFill>
                <a:latin typeface="Montserrat"/>
                <a:cs typeface="Montserrat"/>
              </a:rPr>
              <a:t>VirtualBox</a:t>
            </a:r>
            <a:r>
              <a:rPr lang="nl-NL" sz="1800" spc="5" dirty="0">
                <a:solidFill>
                  <a:schemeClr val="tx1"/>
                </a:solidFill>
                <a:latin typeface="Montserrat"/>
                <a:cs typeface="Montserrat"/>
              </a:rPr>
              <a:t> </a:t>
            </a:r>
            <a:r>
              <a:rPr lang="nl-NL" sz="1800" spc="5" dirty="0" err="1">
                <a:solidFill>
                  <a:schemeClr val="tx1"/>
                </a:solidFill>
                <a:latin typeface="Montserrat"/>
                <a:cs typeface="Montserrat"/>
              </a:rPr>
              <a:t>client</a:t>
            </a:r>
            <a:r>
              <a:rPr lang="nl-NL" sz="1800" spc="5" dirty="0">
                <a:solidFill>
                  <a:schemeClr val="tx1"/>
                </a:solidFill>
                <a:latin typeface="Montserrat"/>
                <a:cs typeface="Montserrat"/>
              </a:rPr>
              <a:t>. </a:t>
            </a:r>
          </a:p>
          <a:p>
            <a:pPr marL="635000" marR="5080">
              <a:lnSpc>
                <a:spcPct val="102600"/>
              </a:lnSpc>
            </a:pPr>
            <a:r>
              <a:rPr lang="nl-NL" sz="1800" spc="5" dirty="0">
                <a:solidFill>
                  <a:schemeClr val="tx1"/>
                </a:solidFill>
                <a:latin typeface="Montserrat"/>
                <a:cs typeface="Montserrat"/>
              </a:rPr>
              <a:t>Doorloop de installatie.</a:t>
            </a:r>
          </a:p>
          <a:p>
            <a:pPr marL="635000" marR="5080">
              <a:lnSpc>
                <a:spcPct val="102600"/>
              </a:lnSpc>
            </a:pPr>
            <a:r>
              <a:rPr lang="nl-NL" sz="1800" spc="5" dirty="0">
                <a:solidFill>
                  <a:schemeClr val="tx1"/>
                </a:solidFill>
                <a:latin typeface="Montserrat"/>
                <a:cs typeface="Montserrat"/>
                <a:hlinkClick r:id="rId2"/>
              </a:rPr>
              <a:t>https://www.virtualbox.org</a:t>
            </a:r>
            <a:r>
              <a:rPr lang="nl-NL" sz="1800" spc="5" dirty="0">
                <a:solidFill>
                  <a:schemeClr val="tx1"/>
                </a:solidFill>
                <a:latin typeface="Montserrat"/>
                <a:cs typeface="Montserrat"/>
              </a:rPr>
              <a:t> </a:t>
            </a:r>
          </a:p>
          <a:p>
            <a:pPr marL="635000" marR="5080">
              <a:lnSpc>
                <a:spcPct val="102600"/>
              </a:lnSpc>
            </a:pPr>
            <a:r>
              <a:rPr lang="nl-NL" sz="1800" spc="5" dirty="0">
                <a:solidFill>
                  <a:schemeClr val="tx1"/>
                </a:solidFill>
                <a:latin typeface="Montserrat"/>
                <a:cs typeface="Montserrat"/>
              </a:rPr>
              <a:t>Download ook het Virtual Box Extension Pack</a:t>
            </a:r>
          </a:p>
          <a:p>
            <a:pPr marL="1035050" marR="5080" lvl="1">
              <a:lnSpc>
                <a:spcPct val="102600"/>
              </a:lnSpc>
            </a:pPr>
            <a:r>
              <a:rPr lang="nl-NL" sz="1400" spc="5" dirty="0">
                <a:solidFill>
                  <a:schemeClr val="tx1"/>
                </a:solidFill>
                <a:latin typeface="Montserrat"/>
                <a:cs typeface="Montserrat"/>
              </a:rPr>
              <a:t>Support voor USB 3.0, …</a:t>
            </a:r>
          </a:p>
          <a:p>
            <a:pPr marL="635000" marR="5080">
              <a:lnSpc>
                <a:spcPct val="102600"/>
              </a:lnSpc>
            </a:pPr>
            <a:endParaRPr lang="nl-NL" sz="12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pic>
        <p:nvPicPr>
          <p:cNvPr id="7" name="Picture 2" descr="File:Virtualbox logo.png - Wikipedia">
            <a:extLst>
              <a:ext uri="{FF2B5EF4-FFF2-40B4-BE49-F238E27FC236}">
                <a16:creationId xmlns:a16="http://schemas.microsoft.com/office/drawing/2014/main" id="{E511BCDC-F9D0-452E-B3D9-F11DB9F30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000" y="0"/>
            <a:ext cx="900000"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44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 Box (2)</a:t>
            </a:r>
            <a:endParaRPr lang="nl-NL" dirty="0"/>
          </a:p>
        </p:txBody>
      </p:sp>
      <p:pic>
        <p:nvPicPr>
          <p:cNvPr id="7" name="Afbeelding 6" descr="Afbeelding met tafel&#10;&#10;Automatisch gegenereerde beschrijving">
            <a:extLst>
              <a:ext uri="{FF2B5EF4-FFF2-40B4-BE49-F238E27FC236}">
                <a16:creationId xmlns:a16="http://schemas.microsoft.com/office/drawing/2014/main" id="{EE634A51-2C51-9C4E-A878-7A4648FF747F}"/>
              </a:ext>
            </a:extLst>
          </p:cNvPr>
          <p:cNvPicPr>
            <a:picLocks noChangeAspect="1"/>
          </p:cNvPicPr>
          <p:nvPr/>
        </p:nvPicPr>
        <p:blipFill>
          <a:blip r:embed="rId2"/>
          <a:stretch>
            <a:fillRect/>
          </a:stretch>
        </p:blipFill>
        <p:spPr>
          <a:xfrm>
            <a:off x="2924877" y="1373277"/>
            <a:ext cx="3754621" cy="3611095"/>
          </a:xfrm>
          <a:prstGeom prst="rect">
            <a:avLst/>
          </a:prstGeom>
        </p:spPr>
      </p:pic>
    </p:spTree>
    <p:extLst>
      <p:ext uri="{BB962C8B-B14F-4D97-AF65-F5344CB8AC3E}">
        <p14:creationId xmlns:p14="http://schemas.microsoft.com/office/powerpoint/2010/main" val="3375293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 Box (3)</a:t>
            </a:r>
            <a:endParaRPr lang="nl-NL" dirty="0"/>
          </a:p>
        </p:txBody>
      </p:sp>
      <p:pic>
        <p:nvPicPr>
          <p:cNvPr id="9" name="Afbeelding 8" descr="Afbeelding met tekst&#10;&#10;Automatisch gegenereerde beschrijving">
            <a:extLst>
              <a:ext uri="{FF2B5EF4-FFF2-40B4-BE49-F238E27FC236}">
                <a16:creationId xmlns:a16="http://schemas.microsoft.com/office/drawing/2014/main" id="{C395CD21-76CA-CA4A-8730-F5DC315D3F1D}"/>
              </a:ext>
            </a:extLst>
          </p:cNvPr>
          <p:cNvPicPr>
            <a:picLocks noChangeAspect="1"/>
          </p:cNvPicPr>
          <p:nvPr/>
        </p:nvPicPr>
        <p:blipFill>
          <a:blip r:embed="rId2"/>
          <a:stretch>
            <a:fillRect/>
          </a:stretch>
        </p:blipFill>
        <p:spPr>
          <a:xfrm>
            <a:off x="1451698" y="1373277"/>
            <a:ext cx="6240598" cy="3600000"/>
          </a:xfrm>
          <a:prstGeom prst="rect">
            <a:avLst/>
          </a:prstGeom>
        </p:spPr>
      </p:pic>
    </p:spTree>
    <p:extLst>
      <p:ext uri="{BB962C8B-B14F-4D97-AF65-F5344CB8AC3E}">
        <p14:creationId xmlns:p14="http://schemas.microsoft.com/office/powerpoint/2010/main" val="3643526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 Box (4)</a:t>
            </a:r>
            <a:endParaRPr lang="nl-NL" dirty="0"/>
          </a:p>
        </p:txBody>
      </p:sp>
      <p:pic>
        <p:nvPicPr>
          <p:cNvPr id="3" name="Afbeelding 2" descr="Afbeelding met tekst&#10;&#10;Automatisch gegenereerde beschrijving">
            <a:extLst>
              <a:ext uri="{FF2B5EF4-FFF2-40B4-BE49-F238E27FC236}">
                <a16:creationId xmlns:a16="http://schemas.microsoft.com/office/drawing/2014/main" id="{0D6033C2-3CC9-2142-8BCC-0C102AF05DCD}"/>
              </a:ext>
            </a:extLst>
          </p:cNvPr>
          <p:cNvPicPr>
            <a:picLocks noChangeAspect="1"/>
          </p:cNvPicPr>
          <p:nvPr/>
        </p:nvPicPr>
        <p:blipFill>
          <a:blip r:embed="rId2"/>
          <a:stretch>
            <a:fillRect/>
          </a:stretch>
        </p:blipFill>
        <p:spPr>
          <a:xfrm>
            <a:off x="1681224" y="1373277"/>
            <a:ext cx="5781546" cy="3600000"/>
          </a:xfrm>
          <a:prstGeom prst="rect">
            <a:avLst/>
          </a:prstGeom>
        </p:spPr>
      </p:pic>
    </p:spTree>
    <p:extLst>
      <p:ext uri="{BB962C8B-B14F-4D97-AF65-F5344CB8AC3E}">
        <p14:creationId xmlns:p14="http://schemas.microsoft.com/office/powerpoint/2010/main" val="800749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 Box (5)</a:t>
            </a:r>
            <a:endParaRPr lang="nl-NL" dirty="0"/>
          </a:p>
        </p:txBody>
      </p:sp>
      <p:pic>
        <p:nvPicPr>
          <p:cNvPr id="4" name="Afbeelding 3" descr="Afbeelding met tekst&#10;&#10;Automatisch gegenereerde beschrijving">
            <a:extLst>
              <a:ext uri="{FF2B5EF4-FFF2-40B4-BE49-F238E27FC236}">
                <a16:creationId xmlns:a16="http://schemas.microsoft.com/office/drawing/2014/main" id="{473F666F-DAF3-6445-B44E-A242F5B30910}"/>
              </a:ext>
            </a:extLst>
          </p:cNvPr>
          <p:cNvPicPr>
            <a:picLocks noChangeAspect="1"/>
          </p:cNvPicPr>
          <p:nvPr/>
        </p:nvPicPr>
        <p:blipFill>
          <a:blip r:embed="rId2"/>
          <a:stretch>
            <a:fillRect/>
          </a:stretch>
        </p:blipFill>
        <p:spPr>
          <a:xfrm>
            <a:off x="1537442" y="1373277"/>
            <a:ext cx="6069110" cy="3600000"/>
          </a:xfrm>
          <a:prstGeom prst="rect">
            <a:avLst/>
          </a:prstGeom>
        </p:spPr>
      </p:pic>
    </p:spTree>
    <p:extLst>
      <p:ext uri="{BB962C8B-B14F-4D97-AF65-F5344CB8AC3E}">
        <p14:creationId xmlns:p14="http://schemas.microsoft.com/office/powerpoint/2010/main" val="746873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BIOS</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Power-On-</a:t>
            </a:r>
            <a:r>
              <a:rPr lang="nl-NL" sz="1600" spc="5" dirty="0" err="1">
                <a:solidFill>
                  <a:schemeClr val="tx1"/>
                </a:solidFill>
                <a:latin typeface="Montserrat"/>
                <a:cs typeface="Montserrat"/>
              </a:rPr>
              <a:t>Self</a:t>
            </a:r>
            <a:r>
              <a:rPr lang="nl-NL" sz="1600" spc="5" dirty="0">
                <a:solidFill>
                  <a:schemeClr val="tx1"/>
                </a:solidFill>
                <a:latin typeface="Montserrat"/>
                <a:cs typeface="Montserrat"/>
              </a:rPr>
              <a:t>-Test (POST)</a:t>
            </a:r>
          </a:p>
          <a:p>
            <a:pPr marL="635000" marR="5080">
              <a:lnSpc>
                <a:spcPct val="102600"/>
              </a:lnSpc>
            </a:pPr>
            <a:r>
              <a:rPr lang="nl-NL" sz="1600" spc="5" dirty="0">
                <a:solidFill>
                  <a:schemeClr val="tx1"/>
                </a:solidFill>
                <a:latin typeface="Montserrat"/>
                <a:cs typeface="Montserrat"/>
              </a:rPr>
              <a:t>Verschillende testen die de computer uitvoert wanneer deze wordt aangezet. </a:t>
            </a:r>
          </a:p>
          <a:p>
            <a:pPr marL="635000" marR="5080">
              <a:lnSpc>
                <a:spcPct val="102600"/>
              </a:lnSpc>
            </a:pPr>
            <a:r>
              <a:rPr lang="nl-NL" sz="1600" spc="5" dirty="0">
                <a:solidFill>
                  <a:schemeClr val="tx1"/>
                </a:solidFill>
                <a:latin typeface="Montserrat"/>
                <a:cs typeface="Montserrat"/>
              </a:rPr>
              <a:t>Controleert of het RAM geheugen, de videokaart, de opslagschijven, het toetsenbord en andere hardware normaal functioneren.</a:t>
            </a:r>
          </a:p>
          <a:p>
            <a:pPr marL="635000" marR="5080">
              <a:lnSpc>
                <a:spcPct val="102600"/>
              </a:lnSpc>
            </a:pPr>
            <a:endParaRPr lang="nl-NL" sz="1600" spc="5" dirty="0">
              <a:solidFill>
                <a:schemeClr val="tx1"/>
              </a:solidFill>
              <a:latin typeface="Montserrat"/>
              <a:cs typeface="Montserrat"/>
            </a:endParaRPr>
          </a:p>
        </p:txBody>
      </p:sp>
      <p:sp>
        <p:nvSpPr>
          <p:cNvPr id="5" name="Titel 2">
            <a:extLst>
              <a:ext uri="{FF2B5EF4-FFF2-40B4-BE49-F238E27FC236}">
                <a16:creationId xmlns:a16="http://schemas.microsoft.com/office/drawing/2014/main" id="{D11E4E35-ACD8-D94D-BA20-61E6CE13855E}"/>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POST</a:t>
            </a:r>
            <a:endParaRPr lang="nl-NL" sz="4000" dirty="0">
              <a:solidFill>
                <a:schemeClr val="accent4">
                  <a:lumMod val="50000"/>
                </a:schemeClr>
              </a:solidFill>
              <a:latin typeface="Montserrat" pitchFamily="2" charset="77"/>
            </a:endParaRPr>
          </a:p>
        </p:txBody>
      </p:sp>
      <p:pic>
        <p:nvPicPr>
          <p:cNvPr id="2" name="Afbeelding 1">
            <a:extLst>
              <a:ext uri="{FF2B5EF4-FFF2-40B4-BE49-F238E27FC236}">
                <a16:creationId xmlns:a16="http://schemas.microsoft.com/office/drawing/2014/main" id="{1878B1B1-6CDB-3A4B-8178-E997563D05B1}"/>
              </a:ext>
            </a:extLst>
          </p:cNvPr>
          <p:cNvPicPr>
            <a:picLocks noChangeAspect="1"/>
          </p:cNvPicPr>
          <p:nvPr/>
        </p:nvPicPr>
        <p:blipFill>
          <a:blip r:embed="rId2"/>
          <a:stretch>
            <a:fillRect/>
          </a:stretch>
        </p:blipFill>
        <p:spPr>
          <a:xfrm>
            <a:off x="5498110" y="1696504"/>
            <a:ext cx="3057865" cy="2420930"/>
          </a:xfrm>
          <a:prstGeom prst="rect">
            <a:avLst/>
          </a:prstGeom>
        </p:spPr>
      </p:pic>
    </p:spTree>
    <p:extLst>
      <p:ext uri="{BB962C8B-B14F-4D97-AF65-F5344CB8AC3E}">
        <p14:creationId xmlns:p14="http://schemas.microsoft.com/office/powerpoint/2010/main" val="2760537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 Box (6)</a:t>
            </a:r>
            <a:endParaRPr lang="nl-NL" dirty="0"/>
          </a:p>
        </p:txBody>
      </p:sp>
      <p:pic>
        <p:nvPicPr>
          <p:cNvPr id="3" name="Afbeelding 2" descr="Afbeelding met tekst&#10;&#10;Automatisch gegenereerde beschrijving">
            <a:extLst>
              <a:ext uri="{FF2B5EF4-FFF2-40B4-BE49-F238E27FC236}">
                <a16:creationId xmlns:a16="http://schemas.microsoft.com/office/drawing/2014/main" id="{5971D873-F00F-194C-801A-799C8051B7E7}"/>
              </a:ext>
            </a:extLst>
          </p:cNvPr>
          <p:cNvPicPr>
            <a:picLocks noChangeAspect="1"/>
          </p:cNvPicPr>
          <p:nvPr/>
        </p:nvPicPr>
        <p:blipFill>
          <a:blip r:embed="rId2"/>
          <a:stretch>
            <a:fillRect/>
          </a:stretch>
        </p:blipFill>
        <p:spPr>
          <a:xfrm>
            <a:off x="1537442" y="1373277"/>
            <a:ext cx="6069110" cy="3600000"/>
          </a:xfrm>
          <a:prstGeom prst="rect">
            <a:avLst/>
          </a:prstGeom>
        </p:spPr>
      </p:pic>
    </p:spTree>
    <p:extLst>
      <p:ext uri="{BB962C8B-B14F-4D97-AF65-F5344CB8AC3E}">
        <p14:creationId xmlns:p14="http://schemas.microsoft.com/office/powerpoint/2010/main" val="948153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 Box (7)</a:t>
            </a:r>
            <a:endParaRPr lang="nl-NL" dirty="0"/>
          </a:p>
        </p:txBody>
      </p:sp>
      <p:pic>
        <p:nvPicPr>
          <p:cNvPr id="4" name="Afbeelding 3" descr="Afbeelding met tekst&#10;&#10;Automatisch gegenereerde beschrijving">
            <a:extLst>
              <a:ext uri="{FF2B5EF4-FFF2-40B4-BE49-F238E27FC236}">
                <a16:creationId xmlns:a16="http://schemas.microsoft.com/office/drawing/2014/main" id="{8293DB52-542E-574D-999C-FC368B6375BD}"/>
              </a:ext>
            </a:extLst>
          </p:cNvPr>
          <p:cNvPicPr>
            <a:picLocks noChangeAspect="1"/>
          </p:cNvPicPr>
          <p:nvPr/>
        </p:nvPicPr>
        <p:blipFill>
          <a:blip r:embed="rId2"/>
          <a:stretch>
            <a:fillRect/>
          </a:stretch>
        </p:blipFill>
        <p:spPr>
          <a:xfrm>
            <a:off x="1537442" y="1373277"/>
            <a:ext cx="6069110" cy="3600000"/>
          </a:xfrm>
          <a:prstGeom prst="rect">
            <a:avLst/>
          </a:prstGeom>
        </p:spPr>
      </p:pic>
    </p:spTree>
    <p:extLst>
      <p:ext uri="{BB962C8B-B14F-4D97-AF65-F5344CB8AC3E}">
        <p14:creationId xmlns:p14="http://schemas.microsoft.com/office/powerpoint/2010/main" val="102993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 Box (8)</a:t>
            </a:r>
            <a:endParaRPr lang="nl-NL" dirty="0"/>
          </a:p>
        </p:txBody>
      </p:sp>
      <p:pic>
        <p:nvPicPr>
          <p:cNvPr id="3" name="Afbeelding 2" descr="Afbeelding met tekst&#10;&#10;Automatisch gegenereerde beschrijving">
            <a:extLst>
              <a:ext uri="{FF2B5EF4-FFF2-40B4-BE49-F238E27FC236}">
                <a16:creationId xmlns:a16="http://schemas.microsoft.com/office/drawing/2014/main" id="{19ED5635-D4A3-8045-89AF-77A1BDF80F98}"/>
              </a:ext>
            </a:extLst>
          </p:cNvPr>
          <p:cNvPicPr>
            <a:picLocks noChangeAspect="1"/>
          </p:cNvPicPr>
          <p:nvPr/>
        </p:nvPicPr>
        <p:blipFill>
          <a:blip r:embed="rId2"/>
          <a:stretch>
            <a:fillRect/>
          </a:stretch>
        </p:blipFill>
        <p:spPr>
          <a:xfrm>
            <a:off x="1537442" y="1373277"/>
            <a:ext cx="6069110" cy="3600000"/>
          </a:xfrm>
          <a:prstGeom prst="rect">
            <a:avLst/>
          </a:prstGeom>
        </p:spPr>
      </p:pic>
    </p:spTree>
    <p:extLst>
      <p:ext uri="{BB962C8B-B14F-4D97-AF65-F5344CB8AC3E}">
        <p14:creationId xmlns:p14="http://schemas.microsoft.com/office/powerpoint/2010/main" val="3683362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 Box (9)</a:t>
            </a:r>
            <a:endParaRPr lang="nl-NL" dirty="0"/>
          </a:p>
        </p:txBody>
      </p:sp>
      <p:pic>
        <p:nvPicPr>
          <p:cNvPr id="4" name="Afbeelding 3" descr="Afbeelding met tekst&#10;&#10;Automatisch gegenereerde beschrijving">
            <a:extLst>
              <a:ext uri="{FF2B5EF4-FFF2-40B4-BE49-F238E27FC236}">
                <a16:creationId xmlns:a16="http://schemas.microsoft.com/office/drawing/2014/main" id="{5009E1EC-9AE1-A74D-B00B-0748556668F7}"/>
              </a:ext>
            </a:extLst>
          </p:cNvPr>
          <p:cNvPicPr>
            <a:picLocks noChangeAspect="1"/>
          </p:cNvPicPr>
          <p:nvPr/>
        </p:nvPicPr>
        <p:blipFill>
          <a:blip r:embed="rId2"/>
          <a:stretch>
            <a:fillRect/>
          </a:stretch>
        </p:blipFill>
        <p:spPr>
          <a:xfrm>
            <a:off x="1537442" y="1373277"/>
            <a:ext cx="6069110" cy="3600000"/>
          </a:xfrm>
          <a:prstGeom prst="rect">
            <a:avLst/>
          </a:prstGeom>
        </p:spPr>
      </p:pic>
    </p:spTree>
    <p:extLst>
      <p:ext uri="{BB962C8B-B14F-4D97-AF65-F5344CB8AC3E}">
        <p14:creationId xmlns:p14="http://schemas.microsoft.com/office/powerpoint/2010/main" val="96962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Virtual Box (10)</a:t>
            </a:r>
            <a:endParaRPr lang="nl-NL" dirty="0"/>
          </a:p>
        </p:txBody>
      </p:sp>
      <p:pic>
        <p:nvPicPr>
          <p:cNvPr id="3" name="Afbeelding 2" descr="Afbeelding met tekst&#10;&#10;Automatisch gegenereerde beschrijving">
            <a:extLst>
              <a:ext uri="{FF2B5EF4-FFF2-40B4-BE49-F238E27FC236}">
                <a16:creationId xmlns:a16="http://schemas.microsoft.com/office/drawing/2014/main" id="{2139BEEF-C47E-D04C-AD8F-0E7ACACD8320}"/>
              </a:ext>
            </a:extLst>
          </p:cNvPr>
          <p:cNvPicPr>
            <a:picLocks noChangeAspect="1"/>
          </p:cNvPicPr>
          <p:nvPr/>
        </p:nvPicPr>
        <p:blipFill>
          <a:blip r:embed="rId2"/>
          <a:stretch>
            <a:fillRect/>
          </a:stretch>
        </p:blipFill>
        <p:spPr>
          <a:xfrm>
            <a:off x="1537442" y="1373277"/>
            <a:ext cx="6069110" cy="3600000"/>
          </a:xfrm>
          <a:prstGeom prst="rect">
            <a:avLst/>
          </a:prstGeom>
        </p:spPr>
      </p:pic>
      <p:sp>
        <p:nvSpPr>
          <p:cNvPr id="6" name="Tekstvak 5">
            <a:extLst>
              <a:ext uri="{FF2B5EF4-FFF2-40B4-BE49-F238E27FC236}">
                <a16:creationId xmlns:a16="http://schemas.microsoft.com/office/drawing/2014/main" id="{05CFF709-2726-E742-9693-9471DA00F147}"/>
              </a:ext>
            </a:extLst>
          </p:cNvPr>
          <p:cNvSpPr txBox="1"/>
          <p:nvPr/>
        </p:nvSpPr>
        <p:spPr>
          <a:xfrm>
            <a:off x="685794" y="4603946"/>
            <a:ext cx="6920758" cy="369332"/>
          </a:xfrm>
          <a:prstGeom prst="rect">
            <a:avLst/>
          </a:prstGeom>
          <a:noFill/>
        </p:spPr>
        <p:txBody>
          <a:bodyPr wrap="square" rtlCol="0">
            <a:spAutoFit/>
          </a:bodyPr>
          <a:lstStyle/>
          <a:p>
            <a:pPr algn="ctr"/>
            <a:r>
              <a:rPr lang="nl-NL" b="1" dirty="0">
                <a:latin typeface="Montserrat" pitchFamily="2" charset="77"/>
              </a:rPr>
              <a:t>Maak een screenshot van dit venster voor de opdracht</a:t>
            </a:r>
          </a:p>
        </p:txBody>
      </p:sp>
    </p:spTree>
    <p:extLst>
      <p:ext uri="{BB962C8B-B14F-4D97-AF65-F5344CB8AC3E}">
        <p14:creationId xmlns:p14="http://schemas.microsoft.com/office/powerpoint/2010/main" val="4139313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7594600" cy="613093"/>
          </a:xfrm>
        </p:spPr>
        <p:txBody>
          <a:bodyPr/>
          <a:lstStyle/>
          <a:p>
            <a:r>
              <a:rPr lang="nl-NL" sz="3200" dirty="0"/>
              <a:t>Opdracht – Ubuntu installatie </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Linux kan geïnstalleerd worden als een </a:t>
            </a:r>
            <a:r>
              <a:rPr lang="nl-NL" sz="1800" spc="5" dirty="0" err="1">
                <a:solidFill>
                  <a:schemeClr val="tx1"/>
                </a:solidFill>
                <a:latin typeface="Montserrat"/>
                <a:cs typeface="Montserrat"/>
              </a:rPr>
              <a:t>dual</a:t>
            </a:r>
            <a:r>
              <a:rPr lang="nl-NL" sz="1800" spc="5" dirty="0">
                <a:solidFill>
                  <a:schemeClr val="tx1"/>
                </a:solidFill>
                <a:latin typeface="Montserrat"/>
                <a:cs typeface="Montserrat"/>
              </a:rPr>
              <a:t> boot systeem op uw pc/laptop.</a:t>
            </a:r>
          </a:p>
          <a:p>
            <a:pPr marL="635000" marR="5080">
              <a:lnSpc>
                <a:spcPct val="102600"/>
              </a:lnSpc>
            </a:pPr>
            <a:r>
              <a:rPr lang="nl-NL" sz="1800" spc="5" dirty="0">
                <a:solidFill>
                  <a:schemeClr val="tx1"/>
                </a:solidFill>
                <a:latin typeface="Montserrat"/>
                <a:cs typeface="Montserrat"/>
              </a:rPr>
              <a:t>Maar ook via een virtuele machine, voornamelijk met </a:t>
            </a:r>
            <a:r>
              <a:rPr lang="nl-NL" sz="1800" spc="5" dirty="0" err="1">
                <a:solidFill>
                  <a:schemeClr val="tx1"/>
                </a:solidFill>
                <a:latin typeface="Montserrat"/>
                <a:cs typeface="Montserrat"/>
              </a:rPr>
              <a:t>VirtualBox</a:t>
            </a:r>
            <a:r>
              <a:rPr lang="nl-NL" sz="1800" spc="5" dirty="0">
                <a:solidFill>
                  <a:schemeClr val="tx1"/>
                </a:solidFill>
                <a:latin typeface="Montserrat"/>
                <a:cs typeface="Montserrat"/>
              </a:rPr>
              <a:t>.</a:t>
            </a:r>
            <a:br>
              <a:rPr lang="nl-NL" sz="1800" spc="5" dirty="0">
                <a:solidFill>
                  <a:schemeClr val="tx1"/>
                </a:solidFill>
                <a:latin typeface="Montserrat"/>
                <a:cs typeface="Montserrat"/>
              </a:rPr>
            </a:br>
            <a:endParaRPr lang="nl-NL" sz="1800" spc="5" dirty="0">
              <a:solidFill>
                <a:schemeClr val="tx1"/>
              </a:solidFill>
              <a:latin typeface="Montserrat"/>
              <a:cs typeface="Montserrat"/>
            </a:endParaRPr>
          </a:p>
          <a:p>
            <a:pPr marL="635000" marR="5080">
              <a:lnSpc>
                <a:spcPct val="102600"/>
              </a:lnSpc>
            </a:pPr>
            <a:r>
              <a:rPr lang="nl-NL" sz="1800" b="1" spc="5" dirty="0">
                <a:solidFill>
                  <a:schemeClr val="tx1"/>
                </a:solidFill>
                <a:latin typeface="Montserrat"/>
                <a:cs typeface="Montserrat"/>
              </a:rPr>
              <a:t>OPDRACHT</a:t>
            </a:r>
            <a:endParaRPr lang="nl-NL" sz="1800" spc="5" dirty="0">
              <a:solidFill>
                <a:schemeClr val="tx1"/>
              </a:solidFill>
              <a:latin typeface="Montserrat"/>
              <a:cs typeface="Montserrat"/>
            </a:endParaRPr>
          </a:p>
          <a:p>
            <a:pPr marL="1035050" marR="5080" lvl="1">
              <a:lnSpc>
                <a:spcPct val="102600"/>
              </a:lnSpc>
            </a:pPr>
            <a:r>
              <a:rPr lang="nl-NL" sz="1400" spc="5" dirty="0">
                <a:solidFill>
                  <a:schemeClr val="tx1"/>
                </a:solidFill>
                <a:latin typeface="Montserrat"/>
                <a:cs typeface="Montserrat"/>
              </a:rPr>
              <a:t>Installatie van Linux (Ubuntu) met </a:t>
            </a:r>
            <a:r>
              <a:rPr lang="nl-NL" sz="1400" spc="5" dirty="0" err="1">
                <a:solidFill>
                  <a:schemeClr val="tx1"/>
                </a:solidFill>
                <a:latin typeface="Montserrat"/>
                <a:cs typeface="Montserrat"/>
              </a:rPr>
              <a:t>VirtualBox</a:t>
            </a:r>
            <a:r>
              <a:rPr lang="nl-NL" sz="1400" spc="5" dirty="0">
                <a:solidFill>
                  <a:schemeClr val="tx1"/>
                </a:solidFill>
                <a:latin typeface="Montserrat"/>
                <a:cs typeface="Montserrat"/>
              </a:rPr>
              <a:t>.</a:t>
            </a:r>
          </a:p>
          <a:p>
            <a:pPr marL="1035050" marR="5080" lvl="1">
              <a:lnSpc>
                <a:spcPct val="102600"/>
              </a:lnSpc>
            </a:pPr>
            <a:r>
              <a:rPr lang="nl-NL" sz="1400" spc="5" dirty="0">
                <a:solidFill>
                  <a:schemeClr val="tx1"/>
                </a:solidFill>
                <a:latin typeface="Montserrat"/>
                <a:cs typeface="Montserrat"/>
              </a:rPr>
              <a:t>Verkennen van de grafische interface van Linux.</a:t>
            </a:r>
          </a:p>
          <a:p>
            <a:pPr marL="635000" marR="5080">
              <a:lnSpc>
                <a:spcPct val="102600"/>
              </a:lnSpc>
            </a:pPr>
            <a:endParaRPr lang="nl-NL" sz="12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spTree>
    <p:extLst>
      <p:ext uri="{BB962C8B-B14F-4D97-AF65-F5344CB8AC3E}">
        <p14:creationId xmlns:p14="http://schemas.microsoft.com/office/powerpoint/2010/main" val="4038549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(2)</a:t>
            </a:r>
            <a:endParaRPr lang="nl-NL" dirty="0"/>
          </a:p>
        </p:txBody>
      </p:sp>
      <p:sp>
        <p:nvSpPr>
          <p:cNvPr id="9" name="Subtitle 2">
            <a:extLst>
              <a:ext uri="{FF2B5EF4-FFF2-40B4-BE49-F238E27FC236}">
                <a16:creationId xmlns:a16="http://schemas.microsoft.com/office/drawing/2014/main" id="{5D57BF91-860F-E444-8349-24B37B88E914}"/>
              </a:ext>
            </a:extLst>
          </p:cNvPr>
          <p:cNvSpPr txBox="1">
            <a:spLocks/>
          </p:cNvSpPr>
          <p:nvPr/>
        </p:nvSpPr>
        <p:spPr>
          <a:xfrm>
            <a:off x="863599" y="1696505"/>
            <a:ext cx="7416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Ubuntu is een </a:t>
            </a:r>
            <a:r>
              <a:rPr lang="nl-NL" sz="1800" spc="5" dirty="0" err="1">
                <a:solidFill>
                  <a:schemeClr val="tx1"/>
                </a:solidFill>
                <a:latin typeface="Montserrat"/>
                <a:cs typeface="Montserrat"/>
              </a:rPr>
              <a:t>popularie</a:t>
            </a:r>
            <a:r>
              <a:rPr lang="nl-NL" sz="1800" spc="5" dirty="0">
                <a:solidFill>
                  <a:schemeClr val="tx1"/>
                </a:solidFill>
                <a:latin typeface="Montserrat"/>
                <a:cs typeface="Montserrat"/>
              </a:rPr>
              <a:t> Linux distributie en vooral voor beginnende Linux gebruikers</a:t>
            </a:r>
          </a:p>
          <a:p>
            <a:pPr marL="635000" marR="5080">
              <a:lnSpc>
                <a:spcPct val="102600"/>
              </a:lnSpc>
            </a:pPr>
            <a:r>
              <a:rPr lang="nl-NL" sz="1800" spc="5" dirty="0">
                <a:solidFill>
                  <a:schemeClr val="tx1"/>
                </a:solidFill>
                <a:latin typeface="Montserrat"/>
                <a:cs typeface="Montserrat"/>
              </a:rPr>
              <a:t>We gaan Ubuntu dus ook gebruiken om te installeren in </a:t>
            </a:r>
            <a:r>
              <a:rPr lang="nl-NL" sz="1800" spc="5" dirty="0" err="1">
                <a:solidFill>
                  <a:schemeClr val="tx1"/>
                </a:solidFill>
                <a:latin typeface="Montserrat"/>
                <a:cs typeface="Montserrat"/>
              </a:rPr>
              <a:t>VirtualBox</a:t>
            </a:r>
            <a:endParaRPr lang="nl-NL" sz="1800" spc="5" dirty="0">
              <a:solidFill>
                <a:schemeClr val="tx1"/>
              </a:solidFill>
              <a:latin typeface="Montserrat"/>
              <a:cs typeface="Montserrat"/>
            </a:endParaRPr>
          </a:p>
          <a:p>
            <a:pPr marL="635000" marR="5080">
              <a:lnSpc>
                <a:spcPct val="102600"/>
              </a:lnSpc>
            </a:pPr>
            <a:r>
              <a:rPr lang="nl-NL" sz="1800" spc="5" dirty="0">
                <a:solidFill>
                  <a:schemeClr val="tx1"/>
                </a:solidFill>
                <a:latin typeface="Montserrat"/>
                <a:cs typeface="Montserrat"/>
              </a:rPr>
              <a:t>Download de Ubuntu 20 LTS image van de website</a:t>
            </a:r>
          </a:p>
          <a:p>
            <a:pPr marL="635000" marR="5080">
              <a:lnSpc>
                <a:spcPct val="102600"/>
              </a:lnSpc>
            </a:pPr>
            <a:r>
              <a:rPr lang="nl-NL" sz="1800" spc="5" dirty="0">
                <a:solidFill>
                  <a:schemeClr val="tx1"/>
                </a:solidFill>
                <a:latin typeface="Montserrat"/>
                <a:cs typeface="Montserrat"/>
                <a:hlinkClick r:id="rId2"/>
              </a:rPr>
              <a:t>https://ubuntu.com/download/desktop</a:t>
            </a:r>
            <a:r>
              <a:rPr lang="nl-NL" sz="1800" spc="5" dirty="0">
                <a:solidFill>
                  <a:schemeClr val="tx1"/>
                </a:solidFill>
                <a:latin typeface="Montserrat"/>
                <a:cs typeface="Montserrat"/>
              </a:rPr>
              <a:t> </a:t>
            </a:r>
            <a:endParaRPr lang="nl-NL" sz="12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a:p>
            <a:pPr marL="635000" marR="5080">
              <a:lnSpc>
                <a:spcPct val="102600"/>
              </a:lnSpc>
            </a:pPr>
            <a:endParaRPr lang="nl-NL" sz="1600" spc="5" dirty="0">
              <a:solidFill>
                <a:schemeClr val="tx1"/>
              </a:solidFill>
              <a:latin typeface="Montserrat"/>
              <a:cs typeface="Montserrat"/>
            </a:endParaRPr>
          </a:p>
        </p:txBody>
      </p:sp>
    </p:spTree>
    <p:extLst>
      <p:ext uri="{BB962C8B-B14F-4D97-AF65-F5344CB8AC3E}">
        <p14:creationId xmlns:p14="http://schemas.microsoft.com/office/powerpoint/2010/main" val="434437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(3)</a:t>
            </a:r>
            <a:endParaRPr lang="nl-NL" dirty="0"/>
          </a:p>
        </p:txBody>
      </p:sp>
      <p:pic>
        <p:nvPicPr>
          <p:cNvPr id="4" name="Afbeelding 3" descr="Afbeelding met tekst&#10;&#10;Automatisch gegenereerde beschrijving">
            <a:extLst>
              <a:ext uri="{FF2B5EF4-FFF2-40B4-BE49-F238E27FC236}">
                <a16:creationId xmlns:a16="http://schemas.microsoft.com/office/drawing/2014/main" id="{41321A98-D64F-A64F-9D3A-741E88FB8F6F}"/>
              </a:ext>
            </a:extLst>
          </p:cNvPr>
          <p:cNvPicPr>
            <a:picLocks noChangeAspect="1"/>
          </p:cNvPicPr>
          <p:nvPr/>
        </p:nvPicPr>
        <p:blipFill rotWithShape="1">
          <a:blip r:embed="rId2"/>
          <a:srcRect b="35195"/>
          <a:stretch/>
        </p:blipFill>
        <p:spPr>
          <a:xfrm>
            <a:off x="2473332" y="1373277"/>
            <a:ext cx="4197329" cy="3333265"/>
          </a:xfrm>
          <a:prstGeom prst="rect">
            <a:avLst/>
          </a:prstGeom>
        </p:spPr>
      </p:pic>
    </p:spTree>
    <p:extLst>
      <p:ext uri="{BB962C8B-B14F-4D97-AF65-F5344CB8AC3E}">
        <p14:creationId xmlns:p14="http://schemas.microsoft.com/office/powerpoint/2010/main" val="1569823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(4)</a:t>
            </a:r>
            <a:endParaRPr lang="nl-NL" dirty="0"/>
          </a:p>
        </p:txBody>
      </p:sp>
      <p:pic>
        <p:nvPicPr>
          <p:cNvPr id="2" name="Afbeelding 1">
            <a:extLst>
              <a:ext uri="{FF2B5EF4-FFF2-40B4-BE49-F238E27FC236}">
                <a16:creationId xmlns:a16="http://schemas.microsoft.com/office/drawing/2014/main" id="{B4099D71-A188-6A42-A985-D207CA82EF52}"/>
              </a:ext>
            </a:extLst>
          </p:cNvPr>
          <p:cNvPicPr>
            <a:picLocks noChangeAspect="1"/>
          </p:cNvPicPr>
          <p:nvPr/>
        </p:nvPicPr>
        <p:blipFill>
          <a:blip r:embed="rId2"/>
          <a:stretch>
            <a:fillRect/>
          </a:stretch>
        </p:blipFill>
        <p:spPr>
          <a:xfrm>
            <a:off x="1905330" y="1373277"/>
            <a:ext cx="5333333" cy="3600000"/>
          </a:xfrm>
          <a:prstGeom prst="rect">
            <a:avLst/>
          </a:prstGeom>
        </p:spPr>
      </p:pic>
    </p:spTree>
    <p:extLst>
      <p:ext uri="{BB962C8B-B14F-4D97-AF65-F5344CB8AC3E}">
        <p14:creationId xmlns:p14="http://schemas.microsoft.com/office/powerpoint/2010/main" val="2841029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(5)</a:t>
            </a:r>
            <a:endParaRPr lang="nl-NL" dirty="0"/>
          </a:p>
        </p:txBody>
      </p:sp>
      <p:pic>
        <p:nvPicPr>
          <p:cNvPr id="3" name="Afbeelding 2">
            <a:extLst>
              <a:ext uri="{FF2B5EF4-FFF2-40B4-BE49-F238E27FC236}">
                <a16:creationId xmlns:a16="http://schemas.microsoft.com/office/drawing/2014/main" id="{FAEFDF3C-DA3F-1049-B72A-58180A666F76}"/>
              </a:ext>
            </a:extLst>
          </p:cNvPr>
          <p:cNvPicPr>
            <a:picLocks noChangeAspect="1"/>
          </p:cNvPicPr>
          <p:nvPr/>
        </p:nvPicPr>
        <p:blipFill>
          <a:blip r:embed="rId2"/>
          <a:stretch>
            <a:fillRect/>
          </a:stretch>
        </p:blipFill>
        <p:spPr>
          <a:xfrm>
            <a:off x="1950829" y="1373277"/>
            <a:ext cx="5242336" cy="3600000"/>
          </a:xfrm>
          <a:prstGeom prst="rect">
            <a:avLst/>
          </a:prstGeom>
        </p:spPr>
      </p:pic>
    </p:spTree>
    <p:extLst>
      <p:ext uri="{BB962C8B-B14F-4D97-AF65-F5344CB8AC3E}">
        <p14:creationId xmlns:p14="http://schemas.microsoft.com/office/powerpoint/2010/main" val="196924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BIOS</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500380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Simulatie van een BIOS systeem</a:t>
            </a:r>
          </a:p>
          <a:p>
            <a:pPr marL="635000" marR="5080">
              <a:lnSpc>
                <a:spcPct val="102600"/>
              </a:lnSpc>
            </a:pPr>
            <a:r>
              <a:rPr lang="nl-NL" sz="1800" spc="5" dirty="0">
                <a:solidFill>
                  <a:schemeClr val="tx1"/>
                </a:solidFill>
                <a:latin typeface="Montserrat"/>
                <a:cs typeface="Montserrat"/>
              </a:rPr>
              <a:t>Meestal gebruikt om</a:t>
            </a:r>
          </a:p>
          <a:p>
            <a:pPr marL="1035050" marR="5080" lvl="1">
              <a:lnSpc>
                <a:spcPct val="102600"/>
              </a:lnSpc>
            </a:pPr>
            <a:r>
              <a:rPr lang="nl-NL" sz="1400" spc="5" dirty="0">
                <a:solidFill>
                  <a:schemeClr val="tx1"/>
                </a:solidFill>
                <a:latin typeface="Montserrat"/>
                <a:cs typeface="Montserrat"/>
              </a:rPr>
              <a:t>De boot volgorde aan te passen (opstarten via USB, CD, …)</a:t>
            </a:r>
          </a:p>
          <a:p>
            <a:pPr marL="1035050" marR="5080" lvl="1">
              <a:lnSpc>
                <a:spcPct val="102600"/>
              </a:lnSpc>
            </a:pPr>
            <a:r>
              <a:rPr lang="nl-NL" sz="1400" spc="5" dirty="0" err="1">
                <a:solidFill>
                  <a:schemeClr val="tx1"/>
                </a:solidFill>
                <a:latin typeface="Montserrat"/>
                <a:cs typeface="Montserrat"/>
              </a:rPr>
              <a:t>Overclocken</a:t>
            </a:r>
            <a:r>
              <a:rPr lang="nl-NL" sz="1400" spc="5" dirty="0">
                <a:solidFill>
                  <a:schemeClr val="tx1"/>
                </a:solidFill>
                <a:latin typeface="Montserrat"/>
                <a:cs typeface="Montserrat"/>
              </a:rPr>
              <a:t> van CPU, RAM, …</a:t>
            </a:r>
          </a:p>
          <a:p>
            <a:pPr marL="1035050" marR="5080" lvl="1">
              <a:lnSpc>
                <a:spcPct val="102600"/>
              </a:lnSpc>
            </a:pPr>
            <a:r>
              <a:rPr lang="nl-NL" sz="1400" spc="5" dirty="0">
                <a:solidFill>
                  <a:schemeClr val="tx1"/>
                </a:solidFill>
                <a:latin typeface="Montserrat"/>
                <a:cs typeface="Montserrat"/>
              </a:rPr>
              <a:t>Configuratie van HDD, SSD, DVD drive, …</a:t>
            </a:r>
          </a:p>
          <a:p>
            <a:pPr marL="635000" marR="5080">
              <a:lnSpc>
                <a:spcPct val="102600"/>
              </a:lnSpc>
            </a:pPr>
            <a:r>
              <a:rPr lang="nl-NL" sz="1800" spc="5" dirty="0">
                <a:solidFill>
                  <a:schemeClr val="tx1"/>
                </a:solidFill>
                <a:latin typeface="Montserrat"/>
                <a:cs typeface="Montserrat"/>
                <a:hlinkClick r:id="rId2"/>
              </a:rPr>
              <a:t>https://www.grs-software.de/sims/bios/phoenix/pages/</a:t>
            </a:r>
            <a:r>
              <a:rPr lang="nl-NL" sz="1800" spc="5" dirty="0">
                <a:solidFill>
                  <a:schemeClr val="tx1"/>
                </a:solidFill>
                <a:latin typeface="Montserrat"/>
                <a:cs typeface="Montserrat"/>
              </a:rPr>
              <a:t> </a:t>
            </a:r>
          </a:p>
          <a:p>
            <a:pPr marL="635000" marR="5080">
              <a:lnSpc>
                <a:spcPct val="102600"/>
              </a:lnSpc>
            </a:pPr>
            <a:r>
              <a:rPr lang="nl-NL" sz="1800" spc="5" dirty="0">
                <a:solidFill>
                  <a:schemeClr val="tx1"/>
                </a:solidFill>
                <a:latin typeface="Montserrat"/>
                <a:cs typeface="Montserrat"/>
              </a:rPr>
              <a:t>Niet aanpasbaar zoals echte BIOS</a:t>
            </a:r>
          </a:p>
          <a:p>
            <a:pPr marL="635000" marR="5080">
              <a:lnSpc>
                <a:spcPct val="102600"/>
              </a:lnSpc>
            </a:pPr>
            <a:endParaRPr lang="nl-NL" sz="1600" spc="5" dirty="0">
              <a:solidFill>
                <a:schemeClr val="tx1"/>
              </a:solidFill>
              <a:latin typeface="Montserrat"/>
              <a:cs typeface="Montserrat"/>
            </a:endParaRPr>
          </a:p>
        </p:txBody>
      </p:sp>
      <p:sp>
        <p:nvSpPr>
          <p:cNvPr id="5" name="Titel 2">
            <a:extLst>
              <a:ext uri="{FF2B5EF4-FFF2-40B4-BE49-F238E27FC236}">
                <a16:creationId xmlns:a16="http://schemas.microsoft.com/office/drawing/2014/main" id="{D11E4E35-ACD8-D94D-BA20-61E6CE13855E}"/>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Simulatie</a:t>
            </a:r>
            <a:endParaRPr lang="nl-NL" sz="4000" dirty="0">
              <a:solidFill>
                <a:schemeClr val="accent4">
                  <a:lumMod val="50000"/>
                </a:schemeClr>
              </a:solidFill>
              <a:latin typeface="Montserrat" pitchFamily="2" charset="77"/>
            </a:endParaRPr>
          </a:p>
        </p:txBody>
      </p:sp>
      <p:pic>
        <p:nvPicPr>
          <p:cNvPr id="8" name="Afbeelding 7" descr="Afbeelding met tekst&#10;&#10;Automatisch gegenereerde beschrijving">
            <a:extLst>
              <a:ext uri="{FF2B5EF4-FFF2-40B4-BE49-F238E27FC236}">
                <a16:creationId xmlns:a16="http://schemas.microsoft.com/office/drawing/2014/main" id="{6933B1BD-01A2-4E4D-A00D-DCDFE5C0F695}"/>
              </a:ext>
            </a:extLst>
          </p:cNvPr>
          <p:cNvPicPr>
            <a:picLocks noChangeAspect="1"/>
          </p:cNvPicPr>
          <p:nvPr/>
        </p:nvPicPr>
        <p:blipFill rotWithShape="1">
          <a:blip r:embed="rId3"/>
          <a:srcRect l="5453" t="14779" r="5852" b="8495"/>
          <a:stretch/>
        </p:blipFill>
        <p:spPr>
          <a:xfrm>
            <a:off x="5689600" y="1696504"/>
            <a:ext cx="3138192" cy="2075289"/>
          </a:xfrm>
          <a:prstGeom prst="rect">
            <a:avLst/>
          </a:prstGeom>
        </p:spPr>
      </p:pic>
    </p:spTree>
    <p:extLst>
      <p:ext uri="{BB962C8B-B14F-4D97-AF65-F5344CB8AC3E}">
        <p14:creationId xmlns:p14="http://schemas.microsoft.com/office/powerpoint/2010/main" val="268793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(6)</a:t>
            </a:r>
            <a:endParaRPr lang="nl-NL" b="1" dirty="0"/>
          </a:p>
        </p:txBody>
      </p:sp>
      <p:pic>
        <p:nvPicPr>
          <p:cNvPr id="2" name="Afbeelding 1">
            <a:extLst>
              <a:ext uri="{FF2B5EF4-FFF2-40B4-BE49-F238E27FC236}">
                <a16:creationId xmlns:a16="http://schemas.microsoft.com/office/drawing/2014/main" id="{4C250175-B767-8540-B12E-B64133BA7020}"/>
              </a:ext>
            </a:extLst>
          </p:cNvPr>
          <p:cNvPicPr>
            <a:picLocks noChangeAspect="1"/>
          </p:cNvPicPr>
          <p:nvPr/>
        </p:nvPicPr>
        <p:blipFill>
          <a:blip r:embed="rId2"/>
          <a:stretch>
            <a:fillRect/>
          </a:stretch>
        </p:blipFill>
        <p:spPr>
          <a:xfrm>
            <a:off x="1601123" y="1373277"/>
            <a:ext cx="5941748" cy="3600000"/>
          </a:xfrm>
          <a:prstGeom prst="rect">
            <a:avLst/>
          </a:prstGeom>
        </p:spPr>
      </p:pic>
    </p:spTree>
    <p:extLst>
      <p:ext uri="{BB962C8B-B14F-4D97-AF65-F5344CB8AC3E}">
        <p14:creationId xmlns:p14="http://schemas.microsoft.com/office/powerpoint/2010/main" val="822137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(7)</a:t>
            </a:r>
            <a:endParaRPr lang="nl-NL" dirty="0"/>
          </a:p>
        </p:txBody>
      </p:sp>
      <p:pic>
        <p:nvPicPr>
          <p:cNvPr id="3" name="Afbeelding 2">
            <a:extLst>
              <a:ext uri="{FF2B5EF4-FFF2-40B4-BE49-F238E27FC236}">
                <a16:creationId xmlns:a16="http://schemas.microsoft.com/office/drawing/2014/main" id="{D9ECA6C1-4C72-BC40-9BDE-BAB5D6CAD0F6}"/>
              </a:ext>
            </a:extLst>
          </p:cNvPr>
          <p:cNvPicPr>
            <a:picLocks noChangeAspect="1"/>
          </p:cNvPicPr>
          <p:nvPr/>
        </p:nvPicPr>
        <p:blipFill>
          <a:blip r:embed="rId2"/>
          <a:stretch>
            <a:fillRect/>
          </a:stretch>
        </p:blipFill>
        <p:spPr>
          <a:xfrm>
            <a:off x="1647707" y="1373277"/>
            <a:ext cx="5848580" cy="3600000"/>
          </a:xfrm>
          <a:prstGeom prst="rect">
            <a:avLst/>
          </a:prstGeom>
        </p:spPr>
      </p:pic>
    </p:spTree>
    <p:extLst>
      <p:ext uri="{BB962C8B-B14F-4D97-AF65-F5344CB8AC3E}">
        <p14:creationId xmlns:p14="http://schemas.microsoft.com/office/powerpoint/2010/main" val="3807354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(8)</a:t>
            </a:r>
            <a:endParaRPr lang="nl-NL" dirty="0"/>
          </a:p>
        </p:txBody>
      </p:sp>
      <p:pic>
        <p:nvPicPr>
          <p:cNvPr id="2" name="Afbeelding 1">
            <a:extLst>
              <a:ext uri="{FF2B5EF4-FFF2-40B4-BE49-F238E27FC236}">
                <a16:creationId xmlns:a16="http://schemas.microsoft.com/office/drawing/2014/main" id="{0F96DE8E-191B-1E41-9D54-AE692F4E95CD}"/>
              </a:ext>
            </a:extLst>
          </p:cNvPr>
          <p:cNvPicPr>
            <a:picLocks noChangeAspect="1"/>
          </p:cNvPicPr>
          <p:nvPr/>
        </p:nvPicPr>
        <p:blipFill>
          <a:blip r:embed="rId2"/>
          <a:stretch>
            <a:fillRect/>
          </a:stretch>
        </p:blipFill>
        <p:spPr>
          <a:xfrm>
            <a:off x="1601123" y="1373277"/>
            <a:ext cx="5941748" cy="3600000"/>
          </a:xfrm>
          <a:prstGeom prst="rect">
            <a:avLst/>
          </a:prstGeom>
        </p:spPr>
      </p:pic>
    </p:spTree>
    <p:extLst>
      <p:ext uri="{BB962C8B-B14F-4D97-AF65-F5344CB8AC3E}">
        <p14:creationId xmlns:p14="http://schemas.microsoft.com/office/powerpoint/2010/main" val="1805915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(9)</a:t>
            </a:r>
            <a:endParaRPr lang="nl-NL" dirty="0"/>
          </a:p>
        </p:txBody>
      </p:sp>
      <p:pic>
        <p:nvPicPr>
          <p:cNvPr id="3" name="Afbeelding 2">
            <a:extLst>
              <a:ext uri="{FF2B5EF4-FFF2-40B4-BE49-F238E27FC236}">
                <a16:creationId xmlns:a16="http://schemas.microsoft.com/office/drawing/2014/main" id="{166338D3-E68D-0343-9682-5A76D61819BD}"/>
              </a:ext>
            </a:extLst>
          </p:cNvPr>
          <p:cNvPicPr>
            <a:picLocks noChangeAspect="1"/>
          </p:cNvPicPr>
          <p:nvPr/>
        </p:nvPicPr>
        <p:blipFill>
          <a:blip r:embed="rId2"/>
          <a:stretch>
            <a:fillRect/>
          </a:stretch>
        </p:blipFill>
        <p:spPr>
          <a:xfrm>
            <a:off x="1835413" y="1373277"/>
            <a:ext cx="5933550" cy="3600000"/>
          </a:xfrm>
          <a:prstGeom prst="rect">
            <a:avLst/>
          </a:prstGeom>
        </p:spPr>
      </p:pic>
    </p:spTree>
    <p:extLst>
      <p:ext uri="{BB962C8B-B14F-4D97-AF65-F5344CB8AC3E}">
        <p14:creationId xmlns:p14="http://schemas.microsoft.com/office/powerpoint/2010/main" val="2468635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(10)</a:t>
            </a:r>
            <a:endParaRPr lang="nl-NL" dirty="0"/>
          </a:p>
        </p:txBody>
      </p:sp>
      <p:pic>
        <p:nvPicPr>
          <p:cNvPr id="2" name="Afbeelding 1">
            <a:extLst>
              <a:ext uri="{FF2B5EF4-FFF2-40B4-BE49-F238E27FC236}">
                <a16:creationId xmlns:a16="http://schemas.microsoft.com/office/drawing/2014/main" id="{BE7B383A-BAF4-5B4B-82EE-C3BD8581D8E5}"/>
              </a:ext>
            </a:extLst>
          </p:cNvPr>
          <p:cNvPicPr>
            <a:picLocks noChangeAspect="1"/>
          </p:cNvPicPr>
          <p:nvPr/>
        </p:nvPicPr>
        <p:blipFill>
          <a:blip r:embed="rId2"/>
          <a:stretch>
            <a:fillRect/>
          </a:stretch>
        </p:blipFill>
        <p:spPr>
          <a:xfrm>
            <a:off x="1641900" y="1373277"/>
            <a:ext cx="5860194" cy="3600000"/>
          </a:xfrm>
          <a:prstGeom prst="rect">
            <a:avLst/>
          </a:prstGeom>
        </p:spPr>
      </p:pic>
    </p:spTree>
    <p:extLst>
      <p:ext uri="{BB962C8B-B14F-4D97-AF65-F5344CB8AC3E}">
        <p14:creationId xmlns:p14="http://schemas.microsoft.com/office/powerpoint/2010/main" val="2091218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(11)</a:t>
            </a:r>
            <a:endParaRPr lang="nl-NL" dirty="0"/>
          </a:p>
        </p:txBody>
      </p:sp>
      <p:pic>
        <p:nvPicPr>
          <p:cNvPr id="3" name="Afbeelding 2">
            <a:extLst>
              <a:ext uri="{FF2B5EF4-FFF2-40B4-BE49-F238E27FC236}">
                <a16:creationId xmlns:a16="http://schemas.microsoft.com/office/drawing/2014/main" id="{45ED33AE-BD29-B04F-9D24-D441B2D23630}"/>
              </a:ext>
            </a:extLst>
          </p:cNvPr>
          <p:cNvPicPr>
            <a:picLocks noChangeAspect="1"/>
          </p:cNvPicPr>
          <p:nvPr/>
        </p:nvPicPr>
        <p:blipFill>
          <a:blip r:embed="rId2"/>
          <a:stretch>
            <a:fillRect/>
          </a:stretch>
        </p:blipFill>
        <p:spPr>
          <a:xfrm>
            <a:off x="2158872" y="1373277"/>
            <a:ext cx="4826250" cy="3600000"/>
          </a:xfrm>
          <a:prstGeom prst="rect">
            <a:avLst/>
          </a:prstGeom>
        </p:spPr>
      </p:pic>
    </p:spTree>
    <p:extLst>
      <p:ext uri="{BB962C8B-B14F-4D97-AF65-F5344CB8AC3E}">
        <p14:creationId xmlns:p14="http://schemas.microsoft.com/office/powerpoint/2010/main" val="3410029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(12)</a:t>
            </a:r>
            <a:endParaRPr lang="nl-NL" dirty="0"/>
          </a:p>
        </p:txBody>
      </p:sp>
      <p:pic>
        <p:nvPicPr>
          <p:cNvPr id="2" name="Afbeelding 1">
            <a:extLst>
              <a:ext uri="{FF2B5EF4-FFF2-40B4-BE49-F238E27FC236}">
                <a16:creationId xmlns:a16="http://schemas.microsoft.com/office/drawing/2014/main" id="{40027869-8AF2-A348-AB44-DEAE59E9BC91}"/>
              </a:ext>
            </a:extLst>
          </p:cNvPr>
          <p:cNvPicPr>
            <a:picLocks noChangeAspect="1"/>
          </p:cNvPicPr>
          <p:nvPr/>
        </p:nvPicPr>
        <p:blipFill>
          <a:blip r:embed="rId2"/>
          <a:stretch>
            <a:fillRect/>
          </a:stretch>
        </p:blipFill>
        <p:spPr>
          <a:xfrm>
            <a:off x="2051047" y="1924050"/>
            <a:ext cx="5041900" cy="1295400"/>
          </a:xfrm>
          <a:prstGeom prst="rect">
            <a:avLst/>
          </a:prstGeom>
        </p:spPr>
      </p:pic>
    </p:spTree>
    <p:extLst>
      <p:ext uri="{BB962C8B-B14F-4D97-AF65-F5344CB8AC3E}">
        <p14:creationId xmlns:p14="http://schemas.microsoft.com/office/powerpoint/2010/main" val="2439047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(13)</a:t>
            </a:r>
            <a:endParaRPr lang="nl-NL" dirty="0"/>
          </a:p>
        </p:txBody>
      </p:sp>
      <p:pic>
        <p:nvPicPr>
          <p:cNvPr id="3" name="Afbeelding 2">
            <a:extLst>
              <a:ext uri="{FF2B5EF4-FFF2-40B4-BE49-F238E27FC236}">
                <a16:creationId xmlns:a16="http://schemas.microsoft.com/office/drawing/2014/main" id="{94EAF9C2-9637-2B49-A4C8-972412CAE08A}"/>
              </a:ext>
            </a:extLst>
          </p:cNvPr>
          <p:cNvPicPr>
            <a:picLocks noChangeAspect="1"/>
          </p:cNvPicPr>
          <p:nvPr/>
        </p:nvPicPr>
        <p:blipFill>
          <a:blip r:embed="rId2"/>
          <a:stretch>
            <a:fillRect/>
          </a:stretch>
        </p:blipFill>
        <p:spPr>
          <a:xfrm>
            <a:off x="2226720" y="1373277"/>
            <a:ext cx="4690554" cy="3600000"/>
          </a:xfrm>
          <a:prstGeom prst="rect">
            <a:avLst/>
          </a:prstGeom>
        </p:spPr>
      </p:pic>
    </p:spTree>
    <p:extLst>
      <p:ext uri="{BB962C8B-B14F-4D97-AF65-F5344CB8AC3E}">
        <p14:creationId xmlns:p14="http://schemas.microsoft.com/office/powerpoint/2010/main" val="2543444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(14)</a:t>
            </a:r>
            <a:endParaRPr lang="nl-NL" dirty="0"/>
          </a:p>
        </p:txBody>
      </p:sp>
      <p:pic>
        <p:nvPicPr>
          <p:cNvPr id="4" name="Afbeelding 3" descr="Afbeelding met monitor, computer, schermafbeelding, bureau&#10;&#10;Automatisch gegenereerde beschrijving">
            <a:extLst>
              <a:ext uri="{FF2B5EF4-FFF2-40B4-BE49-F238E27FC236}">
                <a16:creationId xmlns:a16="http://schemas.microsoft.com/office/drawing/2014/main" id="{32A79F75-E650-3144-AEAD-4D3B33D7595C}"/>
              </a:ext>
            </a:extLst>
          </p:cNvPr>
          <p:cNvPicPr>
            <a:picLocks noChangeAspect="1"/>
          </p:cNvPicPr>
          <p:nvPr/>
        </p:nvPicPr>
        <p:blipFill>
          <a:blip r:embed="rId2"/>
          <a:stretch>
            <a:fillRect/>
          </a:stretch>
        </p:blipFill>
        <p:spPr>
          <a:xfrm>
            <a:off x="1691997" y="1373277"/>
            <a:ext cx="5760000" cy="3240000"/>
          </a:xfrm>
          <a:prstGeom prst="rect">
            <a:avLst/>
          </a:prstGeom>
        </p:spPr>
      </p:pic>
      <p:sp>
        <p:nvSpPr>
          <p:cNvPr id="8" name="Tekstvak 7">
            <a:extLst>
              <a:ext uri="{FF2B5EF4-FFF2-40B4-BE49-F238E27FC236}">
                <a16:creationId xmlns:a16="http://schemas.microsoft.com/office/drawing/2014/main" id="{E2A90458-5B92-2D4C-B4EE-28430D88041A}"/>
              </a:ext>
            </a:extLst>
          </p:cNvPr>
          <p:cNvSpPr txBox="1"/>
          <p:nvPr/>
        </p:nvSpPr>
        <p:spPr>
          <a:xfrm>
            <a:off x="685800" y="4613277"/>
            <a:ext cx="6920758" cy="369332"/>
          </a:xfrm>
          <a:prstGeom prst="rect">
            <a:avLst/>
          </a:prstGeom>
          <a:noFill/>
        </p:spPr>
        <p:txBody>
          <a:bodyPr wrap="square" rtlCol="0">
            <a:spAutoFit/>
          </a:bodyPr>
          <a:lstStyle/>
          <a:p>
            <a:pPr algn="ctr"/>
            <a:r>
              <a:rPr lang="nl-NL" b="1" dirty="0">
                <a:latin typeface="Montserrat" pitchFamily="2" charset="77"/>
              </a:rPr>
              <a:t>Maak een screenshot van dit venster voor de opdracht</a:t>
            </a:r>
          </a:p>
        </p:txBody>
      </p:sp>
    </p:spTree>
    <p:extLst>
      <p:ext uri="{BB962C8B-B14F-4D97-AF65-F5344CB8AC3E}">
        <p14:creationId xmlns:p14="http://schemas.microsoft.com/office/powerpoint/2010/main" val="3131501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Ubuntu installatie (15)</a:t>
            </a:r>
            <a:endParaRPr lang="nl-NL" dirty="0"/>
          </a:p>
        </p:txBody>
      </p:sp>
      <p:pic>
        <p:nvPicPr>
          <p:cNvPr id="3" name="Afbeelding 2" descr="Afbeelding met tekst&#10;&#10;Automatisch gegenereerde beschrijving">
            <a:extLst>
              <a:ext uri="{FF2B5EF4-FFF2-40B4-BE49-F238E27FC236}">
                <a16:creationId xmlns:a16="http://schemas.microsoft.com/office/drawing/2014/main" id="{4B2C386B-FB05-914A-A81E-59DFD4E9C570}"/>
              </a:ext>
            </a:extLst>
          </p:cNvPr>
          <p:cNvPicPr>
            <a:picLocks noChangeAspect="1"/>
          </p:cNvPicPr>
          <p:nvPr/>
        </p:nvPicPr>
        <p:blipFill>
          <a:blip r:embed="rId2"/>
          <a:stretch>
            <a:fillRect/>
          </a:stretch>
        </p:blipFill>
        <p:spPr>
          <a:xfrm>
            <a:off x="1691997" y="1373277"/>
            <a:ext cx="5760000" cy="3240000"/>
          </a:xfrm>
          <a:prstGeom prst="rect">
            <a:avLst/>
          </a:prstGeom>
        </p:spPr>
      </p:pic>
    </p:spTree>
    <p:extLst>
      <p:ext uri="{BB962C8B-B14F-4D97-AF65-F5344CB8AC3E}">
        <p14:creationId xmlns:p14="http://schemas.microsoft.com/office/powerpoint/2010/main" val="918572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UEFI</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err="1">
                <a:solidFill>
                  <a:schemeClr val="tx1"/>
                </a:solidFill>
                <a:latin typeface="Montserrat"/>
                <a:cs typeface="Montserrat"/>
              </a:rPr>
              <a:t>Unified</a:t>
            </a:r>
            <a:r>
              <a:rPr lang="nl-NL" sz="1600" spc="5" dirty="0">
                <a:solidFill>
                  <a:schemeClr val="tx1"/>
                </a:solidFill>
                <a:latin typeface="Montserrat"/>
                <a:cs typeface="Montserrat"/>
              </a:rPr>
              <a:t> </a:t>
            </a:r>
            <a:r>
              <a:rPr lang="nl-NL" sz="1600" spc="5" dirty="0" err="1">
                <a:solidFill>
                  <a:schemeClr val="tx1"/>
                </a:solidFill>
                <a:latin typeface="Montserrat"/>
                <a:cs typeface="Montserrat"/>
              </a:rPr>
              <a:t>Extensible</a:t>
            </a:r>
            <a:r>
              <a:rPr lang="nl-NL" sz="1600" spc="5" dirty="0">
                <a:solidFill>
                  <a:schemeClr val="tx1"/>
                </a:solidFill>
                <a:latin typeface="Montserrat"/>
                <a:cs typeface="Montserrat"/>
              </a:rPr>
              <a:t> Firmware Interface (UEFI)</a:t>
            </a:r>
          </a:p>
          <a:p>
            <a:pPr marL="635000" marR="5080">
              <a:lnSpc>
                <a:spcPct val="102600"/>
              </a:lnSpc>
            </a:pPr>
            <a:r>
              <a:rPr lang="nl-NL" sz="1600" spc="5" dirty="0">
                <a:solidFill>
                  <a:schemeClr val="tx1"/>
                </a:solidFill>
                <a:latin typeface="Montserrat"/>
                <a:cs typeface="Montserrat"/>
              </a:rPr>
              <a:t>Vervangt de BIOS</a:t>
            </a:r>
          </a:p>
          <a:p>
            <a:pPr marL="635000" marR="5080">
              <a:lnSpc>
                <a:spcPct val="102600"/>
              </a:lnSpc>
            </a:pPr>
            <a:r>
              <a:rPr lang="nl-NL" sz="1600" spc="5" dirty="0">
                <a:solidFill>
                  <a:schemeClr val="tx1"/>
                </a:solidFill>
                <a:latin typeface="Montserrat"/>
                <a:cs typeface="Montserrat"/>
              </a:rPr>
              <a:t>Dankzij EFI kan er voor hardware onderdelen voor elk besturingssysteem een standaard EFI-driver geschreven worden</a:t>
            </a:r>
          </a:p>
          <a:p>
            <a:pPr marL="635000" marR="5080">
              <a:lnSpc>
                <a:spcPct val="102600"/>
              </a:lnSpc>
            </a:pPr>
            <a:r>
              <a:rPr lang="nl-NL" sz="1600" spc="5" dirty="0">
                <a:solidFill>
                  <a:schemeClr val="tx1"/>
                </a:solidFill>
                <a:latin typeface="Montserrat"/>
                <a:cs typeface="Montserrat"/>
              </a:rPr>
              <a:t>Neemt alle communicatie met de hardware voor zijn rekening</a:t>
            </a:r>
          </a:p>
          <a:p>
            <a:pPr marL="635000" marR="5080">
              <a:lnSpc>
                <a:spcPct val="102600"/>
              </a:lnSpc>
            </a:pPr>
            <a:r>
              <a:rPr lang="nl-NL" sz="1600" spc="5" dirty="0" err="1">
                <a:solidFill>
                  <a:schemeClr val="tx1"/>
                </a:solidFill>
                <a:latin typeface="Montserrat"/>
                <a:cs typeface="Montserrat"/>
              </a:rPr>
              <a:t>PC’s</a:t>
            </a:r>
            <a:r>
              <a:rPr lang="nl-NL" sz="1600" spc="5" dirty="0">
                <a:solidFill>
                  <a:schemeClr val="tx1"/>
                </a:solidFill>
                <a:latin typeface="Montserrat"/>
                <a:cs typeface="Montserrat"/>
              </a:rPr>
              <a:t> na 2010</a:t>
            </a:r>
          </a:p>
          <a:p>
            <a:pPr marL="635000" marR="5080">
              <a:lnSpc>
                <a:spcPct val="102600"/>
              </a:lnSpc>
            </a:pPr>
            <a:endParaRPr lang="nl-NL" sz="1600" spc="5" dirty="0">
              <a:solidFill>
                <a:schemeClr val="tx1"/>
              </a:solidFill>
              <a:latin typeface="Montserrat"/>
              <a:cs typeface="Montserrat"/>
            </a:endParaRPr>
          </a:p>
        </p:txBody>
      </p:sp>
      <p:pic>
        <p:nvPicPr>
          <p:cNvPr id="3" name="Afbeelding 2">
            <a:extLst>
              <a:ext uri="{FF2B5EF4-FFF2-40B4-BE49-F238E27FC236}">
                <a16:creationId xmlns:a16="http://schemas.microsoft.com/office/drawing/2014/main" id="{3B561DD9-3879-8A44-92DD-EBE72A7A4074}"/>
              </a:ext>
            </a:extLst>
          </p:cNvPr>
          <p:cNvPicPr>
            <a:picLocks noChangeAspect="1"/>
          </p:cNvPicPr>
          <p:nvPr/>
        </p:nvPicPr>
        <p:blipFill>
          <a:blip r:embed="rId2"/>
          <a:stretch>
            <a:fillRect/>
          </a:stretch>
        </p:blipFill>
        <p:spPr>
          <a:xfrm>
            <a:off x="6121400" y="1696505"/>
            <a:ext cx="3022600" cy="2301076"/>
          </a:xfrm>
          <a:prstGeom prst="rect">
            <a:avLst/>
          </a:prstGeom>
        </p:spPr>
      </p:pic>
    </p:spTree>
    <p:extLst>
      <p:ext uri="{BB962C8B-B14F-4D97-AF65-F5344CB8AC3E}">
        <p14:creationId xmlns:p14="http://schemas.microsoft.com/office/powerpoint/2010/main" val="914751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Virtualisatie</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7594600" cy="613093"/>
          </a:xfrm>
        </p:spPr>
        <p:txBody>
          <a:bodyPr/>
          <a:lstStyle/>
          <a:p>
            <a:r>
              <a:rPr lang="nl-NL" sz="3200" dirty="0"/>
              <a:t>Opdracht – Windows installatie</a:t>
            </a:r>
            <a:endParaRPr lang="nl-NL" dirty="0"/>
          </a:p>
        </p:txBody>
      </p:sp>
      <p:sp>
        <p:nvSpPr>
          <p:cNvPr id="9" name="Subtitle 2">
            <a:extLst>
              <a:ext uri="{FF2B5EF4-FFF2-40B4-BE49-F238E27FC236}">
                <a16:creationId xmlns:a16="http://schemas.microsoft.com/office/drawing/2014/main" id="{0299EA71-3A31-2D4A-95BA-2D574B7DB627}"/>
              </a:ext>
            </a:extLst>
          </p:cNvPr>
          <p:cNvSpPr txBox="1">
            <a:spLocks/>
          </p:cNvSpPr>
          <p:nvPr/>
        </p:nvSpPr>
        <p:spPr>
          <a:xfrm>
            <a:off x="863599" y="1696505"/>
            <a:ext cx="7416801" cy="301003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800" spc="5" dirty="0">
                <a:solidFill>
                  <a:schemeClr val="tx1"/>
                </a:solidFill>
                <a:latin typeface="Montserrat"/>
                <a:cs typeface="Montserrat"/>
              </a:rPr>
              <a:t>Maak een nieuwe virtuele machine aan in </a:t>
            </a:r>
            <a:r>
              <a:rPr lang="nl-NL" sz="1800" spc="5" dirty="0" err="1">
                <a:solidFill>
                  <a:schemeClr val="tx1"/>
                </a:solidFill>
                <a:latin typeface="Montserrat"/>
                <a:cs typeface="Montserrat"/>
              </a:rPr>
              <a:t>VirtualBox</a:t>
            </a:r>
            <a:endParaRPr lang="nl-NL" sz="1800" spc="5" dirty="0">
              <a:solidFill>
                <a:schemeClr val="tx1"/>
              </a:solidFill>
              <a:latin typeface="Montserrat"/>
              <a:cs typeface="Montserrat"/>
            </a:endParaRPr>
          </a:p>
          <a:p>
            <a:pPr marL="635000" marR="5080">
              <a:lnSpc>
                <a:spcPct val="102600"/>
              </a:lnSpc>
            </a:pPr>
            <a:r>
              <a:rPr lang="nl-NL" sz="1800" spc="5" dirty="0">
                <a:solidFill>
                  <a:schemeClr val="tx1"/>
                </a:solidFill>
                <a:latin typeface="Montserrat"/>
                <a:cs typeface="Montserrat"/>
              </a:rPr>
              <a:t>Deze virtuele machine moet geschikt zijn voor Windows 10 dus je zal minstens 4GB moeten geven hieraan en ongeveer 20GB schijfruimte</a:t>
            </a:r>
          </a:p>
          <a:p>
            <a:pPr marL="635000" marR="5080">
              <a:lnSpc>
                <a:spcPct val="102600"/>
              </a:lnSpc>
            </a:pPr>
            <a:r>
              <a:rPr lang="nl-NL" sz="1800" spc="5" dirty="0">
                <a:solidFill>
                  <a:schemeClr val="tx1"/>
                </a:solidFill>
                <a:latin typeface="Montserrat"/>
                <a:cs typeface="Montserrat"/>
              </a:rPr>
              <a:t>Download de ISO die je in de vorige slides tegen kwam</a:t>
            </a:r>
          </a:p>
          <a:p>
            <a:pPr marL="635000" marR="5080">
              <a:lnSpc>
                <a:spcPct val="102600"/>
              </a:lnSpc>
            </a:pPr>
            <a:r>
              <a:rPr lang="nl-NL" sz="1800" spc="5" dirty="0">
                <a:solidFill>
                  <a:schemeClr val="tx1"/>
                </a:solidFill>
                <a:latin typeface="Montserrat"/>
                <a:cs typeface="Montserrat"/>
              </a:rPr>
              <a:t>Installeer nu Windows op deze virtuele machine</a:t>
            </a:r>
          </a:p>
          <a:p>
            <a:pPr marL="635000" marR="5080">
              <a:lnSpc>
                <a:spcPct val="102600"/>
              </a:lnSpc>
            </a:pPr>
            <a:r>
              <a:rPr lang="nl-NL" sz="1800" spc="5" dirty="0">
                <a:solidFill>
                  <a:schemeClr val="tx1"/>
                </a:solidFill>
                <a:latin typeface="Montserrat"/>
                <a:cs typeface="Montserrat"/>
              </a:rPr>
              <a:t>Maak van elke tussenstap een screenshot</a:t>
            </a:r>
          </a:p>
          <a:p>
            <a:pPr marL="635000" marR="5080">
              <a:lnSpc>
                <a:spcPct val="102600"/>
              </a:lnSpc>
            </a:pPr>
            <a:r>
              <a:rPr lang="nl-NL" sz="1800" spc="5" dirty="0">
                <a:solidFill>
                  <a:schemeClr val="tx1"/>
                </a:solidFill>
                <a:latin typeface="Montserrat"/>
                <a:cs typeface="Montserrat"/>
              </a:rPr>
              <a:t>Na het installeren van Windows, open je terug een tekstbestand met uw naam en de datum in en </a:t>
            </a:r>
            <a:br>
              <a:rPr lang="nl-NL" sz="1800" spc="5" dirty="0">
                <a:solidFill>
                  <a:schemeClr val="tx1"/>
                </a:solidFill>
                <a:latin typeface="Montserrat"/>
                <a:cs typeface="Montserrat"/>
              </a:rPr>
            </a:br>
            <a:r>
              <a:rPr lang="nl-NL" sz="1800" spc="5" dirty="0">
                <a:solidFill>
                  <a:schemeClr val="tx1"/>
                </a:solidFill>
                <a:latin typeface="Montserrat"/>
                <a:cs typeface="Montserrat"/>
              </a:rPr>
              <a:t>hiervan neem je dan ook terug een screenshot</a:t>
            </a:r>
          </a:p>
        </p:txBody>
      </p:sp>
    </p:spTree>
    <p:extLst>
      <p:ext uri="{BB962C8B-B14F-4D97-AF65-F5344CB8AC3E}">
        <p14:creationId xmlns:p14="http://schemas.microsoft.com/office/powerpoint/2010/main" val="2874442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UEFI</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Tijdens het opstarten van de PC moet je op een toets drukken om toegang te krijgen tot de BIOS/UEFI.</a:t>
            </a:r>
          </a:p>
          <a:p>
            <a:pPr marL="635000" marR="5080">
              <a:lnSpc>
                <a:spcPct val="102600"/>
              </a:lnSpc>
            </a:pPr>
            <a:r>
              <a:rPr lang="nl-NL" sz="1600" spc="5" dirty="0">
                <a:solidFill>
                  <a:schemeClr val="tx1"/>
                </a:solidFill>
                <a:latin typeface="Montserrat"/>
                <a:cs typeface="Montserrat"/>
              </a:rPr>
              <a:t>Dit kan verschillen per fabrikant maar meestal is het ofwel de </a:t>
            </a:r>
            <a:r>
              <a:rPr lang="nl-NL" sz="1600" b="1" spc="5" dirty="0">
                <a:solidFill>
                  <a:schemeClr val="tx1"/>
                </a:solidFill>
                <a:latin typeface="Montserrat"/>
                <a:cs typeface="Montserrat"/>
              </a:rPr>
              <a:t>DEL</a:t>
            </a:r>
            <a:r>
              <a:rPr lang="nl-NL" sz="1600" spc="5" dirty="0">
                <a:solidFill>
                  <a:schemeClr val="tx1"/>
                </a:solidFill>
                <a:latin typeface="Montserrat"/>
                <a:cs typeface="Montserrat"/>
              </a:rPr>
              <a:t> toets of de </a:t>
            </a:r>
            <a:r>
              <a:rPr lang="nl-NL" sz="1600" b="1" spc="5" dirty="0">
                <a:solidFill>
                  <a:schemeClr val="tx1"/>
                </a:solidFill>
                <a:latin typeface="Montserrat"/>
                <a:cs typeface="Montserrat"/>
              </a:rPr>
              <a:t>F2</a:t>
            </a:r>
            <a:r>
              <a:rPr lang="nl-NL" sz="1600" spc="5" dirty="0">
                <a:solidFill>
                  <a:schemeClr val="tx1"/>
                </a:solidFill>
                <a:latin typeface="Montserrat"/>
                <a:cs typeface="Montserrat"/>
              </a:rPr>
              <a:t> toets.</a:t>
            </a:r>
          </a:p>
          <a:p>
            <a:pPr marL="635000" marR="5080">
              <a:lnSpc>
                <a:spcPct val="102600"/>
              </a:lnSpc>
            </a:pPr>
            <a:r>
              <a:rPr lang="nl-NL" sz="1600" spc="5" dirty="0">
                <a:solidFill>
                  <a:schemeClr val="tx1"/>
                </a:solidFill>
                <a:latin typeface="Montserrat"/>
                <a:cs typeface="Montserrat"/>
              </a:rPr>
              <a:t>Moderne computers zijn soms te snel om nog op een toets te kunnen duwen daarom kunnen we ook via Windows 10 toegang krijgen tot onze BIOS/UEFI.</a:t>
            </a:r>
          </a:p>
          <a:p>
            <a:pPr marL="635000" marR="5080">
              <a:lnSpc>
                <a:spcPct val="102600"/>
              </a:lnSpc>
            </a:pPr>
            <a:endParaRPr lang="nl-NL" sz="1600" spc="5" dirty="0">
              <a:solidFill>
                <a:schemeClr val="tx1"/>
              </a:solidFill>
              <a:latin typeface="Montserrat"/>
              <a:cs typeface="Montserrat"/>
            </a:endParaRPr>
          </a:p>
        </p:txBody>
      </p:sp>
      <p:sp>
        <p:nvSpPr>
          <p:cNvPr id="7" name="Titel 2">
            <a:extLst>
              <a:ext uri="{FF2B5EF4-FFF2-40B4-BE49-F238E27FC236}">
                <a16:creationId xmlns:a16="http://schemas.microsoft.com/office/drawing/2014/main" id="{43C3C3D7-4BB6-7C4C-B4A3-86F3FB3E76C7}"/>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Toegang bij opstart</a:t>
            </a:r>
            <a:endParaRPr lang="nl-NL" sz="4000" dirty="0">
              <a:solidFill>
                <a:schemeClr val="accent4">
                  <a:lumMod val="50000"/>
                </a:schemeClr>
              </a:solidFill>
              <a:latin typeface="Montserrat" pitchFamily="2" charset="77"/>
            </a:endParaRPr>
          </a:p>
        </p:txBody>
      </p:sp>
      <p:pic>
        <p:nvPicPr>
          <p:cNvPr id="4" name="Afbeelding 3">
            <a:extLst>
              <a:ext uri="{FF2B5EF4-FFF2-40B4-BE49-F238E27FC236}">
                <a16:creationId xmlns:a16="http://schemas.microsoft.com/office/drawing/2014/main" id="{622684AA-2923-B541-8B4E-F36A2B1AA852}"/>
              </a:ext>
            </a:extLst>
          </p:cNvPr>
          <p:cNvPicPr>
            <a:picLocks noChangeAspect="1"/>
          </p:cNvPicPr>
          <p:nvPr/>
        </p:nvPicPr>
        <p:blipFill>
          <a:blip r:embed="rId2"/>
          <a:stretch>
            <a:fillRect/>
          </a:stretch>
        </p:blipFill>
        <p:spPr>
          <a:xfrm>
            <a:off x="5498110" y="1696504"/>
            <a:ext cx="2971800" cy="1857375"/>
          </a:xfrm>
          <a:prstGeom prst="rect">
            <a:avLst/>
          </a:prstGeom>
        </p:spPr>
      </p:pic>
    </p:spTree>
    <p:extLst>
      <p:ext uri="{BB962C8B-B14F-4D97-AF65-F5344CB8AC3E}">
        <p14:creationId xmlns:p14="http://schemas.microsoft.com/office/powerpoint/2010/main" val="3437431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7F8ECC86-AC10-224F-BC58-8CB43E147B8A}"/>
              </a:ext>
            </a:extLst>
          </p:cNvPr>
          <p:cNvSpPr txBox="1">
            <a:spLocks/>
          </p:cNvSpPr>
          <p:nvPr/>
        </p:nvSpPr>
        <p:spPr>
          <a:xfrm>
            <a:off x="685800" y="436958"/>
            <a:ext cx="4116388" cy="32322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000" b="0" i="0" kern="1200">
                <a:solidFill>
                  <a:schemeClr val="tx1"/>
                </a:solidFill>
                <a:latin typeface="Montserrat SemiBold" panose="00000700000000000000" pitchFamily="2" charset="0"/>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Montserrat SemiBold" panose="00000700000000000000" pitchFamily="2" charset="0"/>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Montserrat SemiBold" panose="00000700000000000000" pitchFamily="2" charset="0"/>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Montserrat SemiBold" panose="000007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BE" dirty="0"/>
              <a:t>BIOS / UEFI</a:t>
            </a:r>
          </a:p>
        </p:txBody>
      </p:sp>
      <p:sp>
        <p:nvSpPr>
          <p:cNvPr id="19" name="Titel 2">
            <a:extLst>
              <a:ext uri="{FF2B5EF4-FFF2-40B4-BE49-F238E27FC236}">
                <a16:creationId xmlns:a16="http://schemas.microsoft.com/office/drawing/2014/main" id="{3F60F9F9-9ED5-F349-92CB-2736336A8236}"/>
              </a:ext>
            </a:extLst>
          </p:cNvPr>
          <p:cNvSpPr>
            <a:spLocks noGrp="1"/>
          </p:cNvSpPr>
          <p:nvPr>
            <p:ph type="ctrTitle"/>
          </p:nvPr>
        </p:nvSpPr>
        <p:spPr>
          <a:xfrm>
            <a:off x="685800" y="760185"/>
            <a:ext cx="6334442" cy="613093"/>
          </a:xfrm>
        </p:spPr>
        <p:txBody>
          <a:bodyPr/>
          <a:lstStyle/>
          <a:p>
            <a:r>
              <a:rPr lang="nl-NL" sz="3200" dirty="0"/>
              <a:t>UEFI</a:t>
            </a:r>
            <a:endParaRPr lang="nl-NL" dirty="0"/>
          </a:p>
        </p:txBody>
      </p:sp>
      <p:sp>
        <p:nvSpPr>
          <p:cNvPr id="6" name="Subtitle 2">
            <a:extLst>
              <a:ext uri="{FF2B5EF4-FFF2-40B4-BE49-F238E27FC236}">
                <a16:creationId xmlns:a16="http://schemas.microsoft.com/office/drawing/2014/main" id="{3E4E4932-5266-294A-BE5C-DDA7B3612A48}"/>
              </a:ext>
            </a:extLst>
          </p:cNvPr>
          <p:cNvSpPr txBox="1">
            <a:spLocks/>
          </p:cNvSpPr>
          <p:nvPr/>
        </p:nvSpPr>
        <p:spPr>
          <a:xfrm>
            <a:off x="685799" y="1696505"/>
            <a:ext cx="4812311" cy="30100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2100" marR="5080" indent="0">
              <a:lnSpc>
                <a:spcPct val="102600"/>
              </a:lnSpc>
              <a:buNone/>
            </a:pPr>
            <a:endParaRPr lang="nl-NL" sz="1600" spc="5" dirty="0">
              <a:solidFill>
                <a:schemeClr val="tx1"/>
              </a:solidFill>
              <a:latin typeface="Montserrat"/>
              <a:cs typeface="Montserrat"/>
            </a:endParaRPr>
          </a:p>
        </p:txBody>
      </p:sp>
      <p:sp>
        <p:nvSpPr>
          <p:cNvPr id="7" name="Titel 2">
            <a:extLst>
              <a:ext uri="{FF2B5EF4-FFF2-40B4-BE49-F238E27FC236}">
                <a16:creationId xmlns:a16="http://schemas.microsoft.com/office/drawing/2014/main" id="{43C3C3D7-4BB6-7C4C-B4A3-86F3FB3E76C7}"/>
              </a:ext>
            </a:extLst>
          </p:cNvPr>
          <p:cNvSpPr txBox="1">
            <a:spLocks/>
          </p:cNvSpPr>
          <p:nvPr/>
        </p:nvSpPr>
        <p:spPr>
          <a:xfrm>
            <a:off x="4571997" y="760184"/>
            <a:ext cx="3886203" cy="613093"/>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nl-BE" sz="4200" b="0" i="0" kern="1200" baseline="0" dirty="0">
                <a:solidFill>
                  <a:schemeClr val="tx1"/>
                </a:solidFill>
                <a:latin typeface="Montserrat ExtraBold" panose="00000900000000000000" pitchFamily="2" charset="0"/>
                <a:ea typeface="+mj-ea"/>
                <a:cs typeface="+mj-cs"/>
              </a:defRPr>
            </a:lvl1pPr>
          </a:lstStyle>
          <a:p>
            <a:pPr algn="r"/>
            <a:r>
              <a:rPr lang="nl-NL" sz="2000" dirty="0">
                <a:solidFill>
                  <a:schemeClr val="accent4">
                    <a:lumMod val="50000"/>
                  </a:schemeClr>
                </a:solidFill>
                <a:latin typeface="Montserrat" pitchFamily="2" charset="77"/>
              </a:rPr>
              <a:t>Toegang via Windows 10</a:t>
            </a:r>
            <a:endParaRPr lang="nl-NL" sz="4000" dirty="0">
              <a:solidFill>
                <a:schemeClr val="accent4">
                  <a:lumMod val="50000"/>
                </a:schemeClr>
              </a:solidFill>
              <a:latin typeface="Montserrat" pitchFamily="2" charset="77"/>
            </a:endParaRPr>
          </a:p>
        </p:txBody>
      </p:sp>
      <p:pic>
        <p:nvPicPr>
          <p:cNvPr id="2" name="Afbeelding 1">
            <a:extLst>
              <a:ext uri="{FF2B5EF4-FFF2-40B4-BE49-F238E27FC236}">
                <a16:creationId xmlns:a16="http://schemas.microsoft.com/office/drawing/2014/main" id="{7126C06B-5367-6749-9E60-62D7DA093932}"/>
              </a:ext>
            </a:extLst>
          </p:cNvPr>
          <p:cNvPicPr>
            <a:picLocks noChangeAspect="1"/>
          </p:cNvPicPr>
          <p:nvPr/>
        </p:nvPicPr>
        <p:blipFill>
          <a:blip r:embed="rId2"/>
          <a:stretch>
            <a:fillRect/>
          </a:stretch>
        </p:blipFill>
        <p:spPr>
          <a:xfrm>
            <a:off x="2788116" y="2011912"/>
            <a:ext cx="3567761" cy="2880000"/>
          </a:xfrm>
          <a:prstGeom prst="rect">
            <a:avLst/>
          </a:prstGeom>
        </p:spPr>
      </p:pic>
      <p:sp>
        <p:nvSpPr>
          <p:cNvPr id="8" name="Subtitle 2">
            <a:extLst>
              <a:ext uri="{FF2B5EF4-FFF2-40B4-BE49-F238E27FC236}">
                <a16:creationId xmlns:a16="http://schemas.microsoft.com/office/drawing/2014/main" id="{579E6F95-BD34-F042-B0C7-3FBD14E59C52}"/>
              </a:ext>
            </a:extLst>
          </p:cNvPr>
          <p:cNvSpPr txBox="1">
            <a:spLocks/>
          </p:cNvSpPr>
          <p:nvPr/>
        </p:nvSpPr>
        <p:spPr>
          <a:xfrm>
            <a:off x="685799" y="1353635"/>
            <a:ext cx="7772401" cy="33795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0" i="0" kern="1200">
                <a:solidFill>
                  <a:schemeClr val="bg2"/>
                </a:solidFill>
                <a:latin typeface="Montserrat Semi" pitchFamily="2" charset="77"/>
                <a:ea typeface="+mn-ea"/>
                <a:cs typeface="+mn-cs"/>
              </a:defRPr>
            </a:lvl1pPr>
            <a:lvl2pPr marL="742950" indent="-285750" algn="l" defTabSz="457200" rtl="0" eaLnBrk="1" latinLnBrk="0" hangingPunct="1">
              <a:spcBef>
                <a:spcPct val="20000"/>
              </a:spcBef>
              <a:buFont typeface="Arial"/>
              <a:buChar char="–"/>
              <a:defRPr sz="2400" b="0" i="0" kern="1200">
                <a:solidFill>
                  <a:schemeClr val="bg2"/>
                </a:solidFill>
                <a:latin typeface="Montserrat Semi" pitchFamily="2" charset="77"/>
                <a:ea typeface="+mn-ea"/>
                <a:cs typeface="+mn-cs"/>
              </a:defRPr>
            </a:lvl2pPr>
            <a:lvl3pPr marL="1143000" indent="-228600" algn="l" defTabSz="457200" rtl="0" eaLnBrk="1" latinLnBrk="0" hangingPunct="1">
              <a:spcBef>
                <a:spcPct val="20000"/>
              </a:spcBef>
              <a:buFont typeface="Arial"/>
              <a:buChar char="•"/>
              <a:defRPr sz="2000" b="0" i="0" kern="1200">
                <a:solidFill>
                  <a:schemeClr val="bg2"/>
                </a:solidFill>
                <a:latin typeface="Montserrat Semi" pitchFamily="2" charset="77"/>
                <a:ea typeface="+mn-ea"/>
                <a:cs typeface="+mn-cs"/>
              </a:defRPr>
            </a:lvl3pPr>
            <a:lvl4pPr marL="16002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4pPr>
            <a:lvl5pPr marL="2057400" indent="-228600" algn="l" defTabSz="457200" rtl="0" eaLnBrk="1" latinLnBrk="0" hangingPunct="1">
              <a:spcBef>
                <a:spcPct val="20000"/>
              </a:spcBef>
              <a:buFont typeface="Arial"/>
              <a:buChar char="»"/>
              <a:defRPr sz="1800" b="0" i="0" kern="1200">
                <a:solidFill>
                  <a:schemeClr val="bg2"/>
                </a:solidFill>
                <a:latin typeface="Montserrat Semi" pitchFamily="2" charset="77"/>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635000" marR="5080">
              <a:lnSpc>
                <a:spcPct val="102600"/>
              </a:lnSpc>
            </a:pPr>
            <a:r>
              <a:rPr lang="nl-NL" sz="1600" spc="5" dirty="0">
                <a:solidFill>
                  <a:schemeClr val="tx1"/>
                </a:solidFill>
                <a:latin typeface="Montserrat"/>
                <a:cs typeface="Montserrat"/>
              </a:rPr>
              <a:t>Navigeer naar </a:t>
            </a:r>
            <a:r>
              <a:rPr lang="nl-NL" sz="1600" b="1" spc="5" dirty="0">
                <a:solidFill>
                  <a:schemeClr val="tx1"/>
                </a:solidFill>
                <a:latin typeface="Montserrat"/>
                <a:cs typeface="Montserrat"/>
              </a:rPr>
              <a:t>INSTELLINGEN / SETTINGS</a:t>
            </a:r>
          </a:p>
          <a:p>
            <a:pPr marL="635000" marR="5080">
              <a:lnSpc>
                <a:spcPct val="102600"/>
              </a:lnSpc>
            </a:pPr>
            <a:endParaRPr lang="nl-NL" sz="1600" spc="5" dirty="0">
              <a:solidFill>
                <a:schemeClr val="tx1"/>
              </a:solidFill>
              <a:latin typeface="Montserrat"/>
              <a:cs typeface="Montserrat"/>
            </a:endParaRPr>
          </a:p>
        </p:txBody>
      </p:sp>
    </p:spTree>
    <p:extLst>
      <p:ext uri="{BB962C8B-B14F-4D97-AF65-F5344CB8AC3E}">
        <p14:creationId xmlns:p14="http://schemas.microsoft.com/office/powerpoint/2010/main" val="1398467193"/>
      </p:ext>
    </p:extLst>
  </p:cSld>
  <p:clrMapOvr>
    <a:masterClrMapping/>
  </p:clrMapOvr>
</p:sld>
</file>

<file path=ppt/theme/theme1.xml><?xml version="1.0" encoding="utf-8"?>
<a:theme xmlns:a="http://schemas.openxmlformats.org/drawingml/2006/main" name="Kantoorthema">
  <a:themeElements>
    <a:clrScheme name="hogent">
      <a:dk1>
        <a:srgbClr val="000000"/>
      </a:dk1>
      <a:lt1>
        <a:srgbClr val="EF8767"/>
      </a:lt1>
      <a:dk2>
        <a:srgbClr val="000000"/>
      </a:dk2>
      <a:lt2>
        <a:srgbClr val="FFFFFF"/>
      </a:lt2>
      <a:accent1>
        <a:srgbClr val="F1C29F"/>
      </a:accent1>
      <a:accent2>
        <a:srgbClr val="ECECEC"/>
      </a:accent2>
      <a:accent3>
        <a:srgbClr val="646567"/>
      </a:accent3>
      <a:accent4>
        <a:srgbClr val="BBBDBE"/>
      </a:accent4>
      <a:accent5>
        <a:srgbClr val="EF8767"/>
      </a:accent5>
      <a:accent6>
        <a:srgbClr val="818285"/>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GENT" id="{26395CAE-B993-D84F-959D-4B06E7969E9D}" vid="{7A16CD61-0A79-E040-9F4C-52CD467028E6}"/>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BB23A63E5E62544A9745552AAC89E1C" ma:contentTypeVersion="10" ma:contentTypeDescription="Een nieuw document maken." ma:contentTypeScope="" ma:versionID="cdfc4c06b0a7f21b8428dabc8bdf4e0f">
  <xsd:schema xmlns:xsd="http://www.w3.org/2001/XMLSchema" xmlns:xs="http://www.w3.org/2001/XMLSchema" xmlns:p="http://schemas.microsoft.com/office/2006/metadata/properties" xmlns:ns3="f7f11203-6ad3-44cc-a07e-a904802a0980" xmlns:ns4="4851fc5c-8ea4-4bcf-8d29-9057e28da9a2" targetNamespace="http://schemas.microsoft.com/office/2006/metadata/properties" ma:root="true" ma:fieldsID="4493b5d10e900bbab057b9159ff66442" ns3:_="" ns4:_="">
    <xsd:import namespace="f7f11203-6ad3-44cc-a07e-a904802a0980"/>
    <xsd:import namespace="4851fc5c-8ea4-4bcf-8d29-9057e28da9a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f11203-6ad3-44cc-a07e-a904802a09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51fc5c-8ea4-4bcf-8d29-9057e28da9a2" elementFormDefault="qualified">
    <xsd:import namespace="http://schemas.microsoft.com/office/2006/documentManagement/types"/>
    <xsd:import namespace="http://schemas.microsoft.com/office/infopath/2007/PartnerControls"/>
    <xsd:element name="SharedWithUsers" ma:index="14"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Gedeeld met details" ma:internalName="SharedWithDetails" ma:readOnly="true">
      <xsd:simpleType>
        <xsd:restriction base="dms:Note">
          <xsd:maxLength value="255"/>
        </xsd:restriction>
      </xsd:simpleType>
    </xsd:element>
    <xsd:element name="SharingHintHash" ma:index="16"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7A1B43-F05A-4CFC-8B4B-8416D4CD35EE}">
  <ds:schemaRefs>
    <ds:schemaRef ds:uri="http://schemas.microsoft.com/sharepoint/v3/contenttype/forms"/>
  </ds:schemaRefs>
</ds:datastoreItem>
</file>

<file path=customXml/itemProps2.xml><?xml version="1.0" encoding="utf-8"?>
<ds:datastoreItem xmlns:ds="http://schemas.openxmlformats.org/officeDocument/2006/customXml" ds:itemID="{B298EE6C-3DCA-4456-B719-F4BDD789237D}">
  <ds:schemaRefs>
    <ds:schemaRef ds:uri="http://schemas.microsoft.com/office/2006/metadata/properties"/>
    <ds:schemaRef ds:uri="http://schemas.openxmlformats.org/package/2006/metadata/core-properties"/>
    <ds:schemaRef ds:uri="http://schemas.microsoft.com/office/2006/documentManagement/types"/>
    <ds:schemaRef ds:uri="f7f11203-6ad3-44cc-a07e-a904802a0980"/>
    <ds:schemaRef ds:uri="http://purl.org/dc/dcmitype/"/>
    <ds:schemaRef ds:uri="http://purl.org/dc/terms/"/>
    <ds:schemaRef ds:uri="http://schemas.microsoft.com/office/infopath/2007/PartnerControls"/>
    <ds:schemaRef ds:uri="4851fc5c-8ea4-4bcf-8d29-9057e28da9a2"/>
    <ds:schemaRef ds:uri="http://www.w3.org/XML/1998/namespace"/>
    <ds:schemaRef ds:uri="http://purl.org/dc/elements/1.1/"/>
  </ds:schemaRefs>
</ds:datastoreItem>
</file>

<file path=customXml/itemProps3.xml><?xml version="1.0" encoding="utf-8"?>
<ds:datastoreItem xmlns:ds="http://schemas.openxmlformats.org/officeDocument/2006/customXml" ds:itemID="{4BF649B0-182C-4006-A15C-C6CF2BEC1F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f11203-6ad3-44cc-a07e-a904802a0980"/>
    <ds:schemaRef ds:uri="4851fc5c-8ea4-4bcf-8d29-9057e28da9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1582</TotalTime>
  <Words>2080</Words>
  <Application>Microsoft Macintosh PowerPoint</Application>
  <PresentationFormat>Diavoorstelling (16:9)</PresentationFormat>
  <Paragraphs>377</Paragraphs>
  <Slides>70</Slides>
  <Notes>6</Notes>
  <HiddenSlides>0</HiddenSlides>
  <MMClips>2</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70</vt:i4>
      </vt:variant>
    </vt:vector>
  </HeadingPairs>
  <TitlesOfParts>
    <vt:vector size="76" baseType="lpstr">
      <vt:lpstr>Montserrat SemiBold</vt:lpstr>
      <vt:lpstr>Calibri</vt:lpstr>
      <vt:lpstr>Arial</vt:lpstr>
      <vt:lpstr>Montserrat ExtraBold</vt:lpstr>
      <vt:lpstr>Montserrat</vt:lpstr>
      <vt:lpstr>Kantoorthema</vt:lpstr>
      <vt:lpstr>Digitale Werkomgeving Workshop 1</vt:lpstr>
      <vt:lpstr>PowerPoint-presentatie</vt:lpstr>
      <vt:lpstr>PowerPoint-presentatie</vt:lpstr>
      <vt:lpstr>BIOS</vt:lpstr>
      <vt:lpstr>BIOS</vt:lpstr>
      <vt:lpstr>BIOS</vt:lpstr>
      <vt:lpstr>UEFI</vt:lpstr>
      <vt:lpstr>UEFI</vt:lpstr>
      <vt:lpstr>UEFI</vt:lpstr>
      <vt:lpstr>UEFI</vt:lpstr>
      <vt:lpstr>UEFI</vt:lpstr>
      <vt:lpstr>UEFI</vt:lpstr>
      <vt:lpstr>UEFI</vt:lpstr>
      <vt:lpstr>UEFI</vt:lpstr>
      <vt:lpstr>UEFI</vt:lpstr>
      <vt:lpstr>UEFI</vt:lpstr>
      <vt:lpstr>UEFI</vt:lpstr>
      <vt:lpstr>PowerPoint-presentatie</vt:lpstr>
      <vt:lpstr>Besturingssysteem</vt:lpstr>
      <vt:lpstr>Besturingssysteem</vt:lpstr>
      <vt:lpstr>Besturingssysteem</vt:lpstr>
      <vt:lpstr>Besturingssysteem</vt:lpstr>
      <vt:lpstr>Besturingssysteem</vt:lpstr>
      <vt:lpstr>Besturingssysteem</vt:lpstr>
      <vt:lpstr>Besturingssysteem</vt:lpstr>
      <vt:lpstr>Besturingssysteem</vt:lpstr>
      <vt:lpstr>Besturingssysteem</vt:lpstr>
      <vt:lpstr>Besturingssysteem</vt:lpstr>
      <vt:lpstr>Besturingssysteem</vt:lpstr>
      <vt:lpstr>Linux</vt:lpstr>
      <vt:lpstr>Linux</vt:lpstr>
      <vt:lpstr>Linux</vt:lpstr>
      <vt:lpstr>Windows</vt:lpstr>
      <vt:lpstr>Windows</vt:lpstr>
      <vt:lpstr>Windows</vt:lpstr>
      <vt:lpstr>Windows</vt:lpstr>
      <vt:lpstr>Windows</vt:lpstr>
      <vt:lpstr>Windows</vt:lpstr>
      <vt:lpstr>macOS</vt:lpstr>
      <vt:lpstr>Android</vt:lpstr>
      <vt:lpstr>iOS / iPad OS</vt:lpstr>
      <vt:lpstr>PowerPoint-presentatie</vt:lpstr>
      <vt:lpstr>Virtualisatie</vt:lpstr>
      <vt:lpstr>Virtualisatie</vt:lpstr>
      <vt:lpstr>Virtual Box</vt:lpstr>
      <vt:lpstr>Virtual Box (2)</vt:lpstr>
      <vt:lpstr>Virtual Box (3)</vt:lpstr>
      <vt:lpstr>Virtual Box (4)</vt:lpstr>
      <vt:lpstr>Virtual Box (5)</vt:lpstr>
      <vt:lpstr>Virtual Box (6)</vt:lpstr>
      <vt:lpstr>Virtual Box (7)</vt:lpstr>
      <vt:lpstr>Virtual Box (8)</vt:lpstr>
      <vt:lpstr>Virtual Box (9)</vt:lpstr>
      <vt:lpstr>Virtual Box (10)</vt:lpstr>
      <vt:lpstr>Opdracht – Ubuntu installatie </vt:lpstr>
      <vt:lpstr>Ubuntu installatie (2)</vt:lpstr>
      <vt:lpstr>Ubuntu installatie (3)</vt:lpstr>
      <vt:lpstr>Ubuntu installatie (4)</vt:lpstr>
      <vt:lpstr>Ubuntu installatie (5)</vt:lpstr>
      <vt:lpstr>Ubuntu installatie (6)</vt:lpstr>
      <vt:lpstr>Ubuntu installatie (7)</vt:lpstr>
      <vt:lpstr>Ubuntu installatie (8)</vt:lpstr>
      <vt:lpstr>Ubuntu installatie (9)</vt:lpstr>
      <vt:lpstr>Ubuntu installatie (10)</vt:lpstr>
      <vt:lpstr>Ubuntu installatie (11)</vt:lpstr>
      <vt:lpstr>Ubuntu installatie (12)</vt:lpstr>
      <vt:lpstr>Ubuntu installatie (13)</vt:lpstr>
      <vt:lpstr>Ubuntu installatie (14)</vt:lpstr>
      <vt:lpstr>Ubuntu installatie (15)</vt:lpstr>
      <vt:lpstr>Opdracht – Windows installatie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Digitale Werkomgeving Workshop 1</dc:title>
  <dc:creator>David Breckx</dc:creator>
  <cp:lastModifiedBy>David Breckx</cp:lastModifiedBy>
  <cp:revision>19</cp:revision>
  <cp:lastPrinted>2018-07-26T13:38:51Z</cp:lastPrinted>
  <dcterms:created xsi:type="dcterms:W3CDTF">2020-10-03T08:49:33Z</dcterms:created>
  <dcterms:modified xsi:type="dcterms:W3CDTF">2021-10-19T15:33:49Z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0x0101005BB23A63E5E62544A9745552AAC89E1C</vt:lpwstr>
  </property>
</Properties>
</file>